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83" r:id="rId2"/>
    <p:sldId id="273" r:id="rId3"/>
    <p:sldId id="274" r:id="rId4"/>
    <p:sldId id="261" r:id="rId5"/>
    <p:sldId id="276" r:id="rId6"/>
    <p:sldId id="275" r:id="rId7"/>
    <p:sldId id="277" r:id="rId8"/>
    <p:sldId id="278" r:id="rId9"/>
    <p:sldId id="279" r:id="rId10"/>
    <p:sldId id="284" r:id="rId11"/>
    <p:sldId id="269" r:id="rId12"/>
    <p:sldId id="281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50" autoAdjust="0"/>
  </p:normalViewPr>
  <p:slideViewPr>
    <p:cSldViewPr snapToGrid="0">
      <p:cViewPr varScale="1">
        <p:scale>
          <a:sx n="63" d="100"/>
          <a:sy n="63" d="100"/>
        </p:scale>
        <p:origin x="780" y="-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457CA-5670-4CCA-812F-74EE0EB82CFA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F8DC9D5-018E-4A42-9075-365609E6A9F5}">
      <dgm:prSet phldrT="[Text]"/>
      <dgm:spPr>
        <a:solidFill>
          <a:schemeClr val="accent1"/>
        </a:solidFill>
      </dgm:spPr>
      <dgm:t>
        <a:bodyPr/>
        <a:lstStyle/>
        <a:p>
          <a:pPr algn="l"/>
          <a:r>
            <a:rPr lang="en-US" dirty="0"/>
            <a:t>1. </a:t>
          </a:r>
          <a:r>
            <a:rPr lang="en-US" dirty="0">
              <a:solidFill>
                <a:schemeClr val="tx1"/>
              </a:solidFill>
            </a:rPr>
            <a:t>Introduction</a:t>
          </a:r>
        </a:p>
      </dgm:t>
    </dgm:pt>
    <dgm:pt modelId="{4984A800-3A11-4D72-85BA-E86F04694248}" type="parTrans" cxnId="{7924C955-115F-4E29-96D7-38CF1F42AFCD}">
      <dgm:prSet/>
      <dgm:spPr/>
      <dgm:t>
        <a:bodyPr/>
        <a:lstStyle/>
        <a:p>
          <a:endParaRPr lang="en-US"/>
        </a:p>
      </dgm:t>
    </dgm:pt>
    <dgm:pt modelId="{EF87CBD3-71B9-42A1-BFF6-DA71117C2BCE}" type="sibTrans" cxnId="{7924C955-115F-4E29-96D7-38CF1F42AFCD}">
      <dgm:prSet/>
      <dgm:spPr/>
      <dgm:t>
        <a:bodyPr/>
        <a:lstStyle/>
        <a:p>
          <a:endParaRPr lang="en-US"/>
        </a:p>
      </dgm:t>
    </dgm:pt>
    <dgm:pt modelId="{94B75FBB-3329-4D65-B2CA-2CCE7748B6A4}">
      <dgm:prSet phldrT="[Text]" custT="1"/>
      <dgm:spPr/>
      <dgm:t>
        <a:bodyPr/>
        <a:lstStyle/>
        <a:p>
          <a:pPr algn="l"/>
          <a:r>
            <a:rPr lang="en-US" sz="2000" dirty="0"/>
            <a:t>Definition, Why?, Types</a:t>
          </a:r>
        </a:p>
      </dgm:t>
    </dgm:pt>
    <dgm:pt modelId="{B886CF44-61B8-4FD6-A133-D8E95F7BA837}" type="parTrans" cxnId="{1BC597AA-316E-4B2D-9473-A2CD4F17FBB6}">
      <dgm:prSet/>
      <dgm:spPr/>
      <dgm:t>
        <a:bodyPr/>
        <a:lstStyle/>
        <a:p>
          <a:endParaRPr lang="en-US"/>
        </a:p>
      </dgm:t>
    </dgm:pt>
    <dgm:pt modelId="{EA6D1D75-6D4E-4CBB-9C9B-B97BD848ABFE}" type="sibTrans" cxnId="{1BC597AA-316E-4B2D-9473-A2CD4F17FBB6}">
      <dgm:prSet/>
      <dgm:spPr/>
      <dgm:t>
        <a:bodyPr/>
        <a:lstStyle/>
        <a:p>
          <a:endParaRPr lang="en-US"/>
        </a:p>
      </dgm:t>
    </dgm:pt>
    <dgm:pt modelId="{A0988390-6C6D-4F34-9787-F7FF485CD116}">
      <dgm:prSet phldrT="[Text]"/>
      <dgm:spPr>
        <a:solidFill>
          <a:srgbClr val="FFC000"/>
        </a:solidFill>
      </dgm:spPr>
      <dgm:t>
        <a:bodyPr/>
        <a:lstStyle/>
        <a:p>
          <a:pPr algn="l"/>
          <a:r>
            <a:rPr lang="en-US" dirty="0"/>
            <a:t>2. </a:t>
          </a:r>
          <a:r>
            <a:rPr lang="en-US" dirty="0">
              <a:solidFill>
                <a:schemeClr val="tx1"/>
              </a:solidFill>
            </a:rPr>
            <a:t>Built-in Functions in R</a:t>
          </a:r>
        </a:p>
      </dgm:t>
    </dgm:pt>
    <dgm:pt modelId="{93C2D256-09AA-4780-8251-F3E2900D9C14}" type="parTrans" cxnId="{EE90593C-CDF8-41C0-B629-514E7595676D}">
      <dgm:prSet/>
      <dgm:spPr/>
      <dgm:t>
        <a:bodyPr/>
        <a:lstStyle/>
        <a:p>
          <a:endParaRPr lang="en-US"/>
        </a:p>
      </dgm:t>
    </dgm:pt>
    <dgm:pt modelId="{147557C5-CB3B-4FDD-B089-654163C77215}" type="sibTrans" cxnId="{EE90593C-CDF8-41C0-B629-514E7595676D}">
      <dgm:prSet/>
      <dgm:spPr/>
      <dgm:t>
        <a:bodyPr/>
        <a:lstStyle/>
        <a:p>
          <a:endParaRPr lang="en-US"/>
        </a:p>
      </dgm:t>
    </dgm:pt>
    <dgm:pt modelId="{C281A0FA-3CA3-4D0A-AAC4-ADEDFBFF0BD1}">
      <dgm:prSet phldrT="[Text]" custT="1"/>
      <dgm:spPr/>
      <dgm:t>
        <a:bodyPr/>
        <a:lstStyle/>
        <a:p>
          <a:pPr algn="l"/>
          <a:r>
            <a:rPr lang="en-US" sz="2000" b="0" dirty="0"/>
            <a:t>Examples</a:t>
          </a:r>
        </a:p>
      </dgm:t>
    </dgm:pt>
    <dgm:pt modelId="{AE588CF9-7EB0-487C-99BB-2EB0C173818F}" type="parTrans" cxnId="{F4B3B402-2E88-4B7F-82F3-348E2C948873}">
      <dgm:prSet/>
      <dgm:spPr/>
      <dgm:t>
        <a:bodyPr/>
        <a:lstStyle/>
        <a:p>
          <a:endParaRPr lang="en-US"/>
        </a:p>
      </dgm:t>
    </dgm:pt>
    <dgm:pt modelId="{AE91C113-DBFF-498D-A416-A2E92A500D89}" type="sibTrans" cxnId="{F4B3B402-2E88-4B7F-82F3-348E2C948873}">
      <dgm:prSet/>
      <dgm:spPr/>
      <dgm:t>
        <a:bodyPr/>
        <a:lstStyle/>
        <a:p>
          <a:endParaRPr lang="en-US"/>
        </a:p>
      </dgm:t>
    </dgm:pt>
    <dgm:pt modelId="{228DD8DD-2A64-4587-924B-9562E18E8BA3}">
      <dgm:prSet phldrT="[Text]" custT="1"/>
      <dgm:spPr/>
      <dgm:t>
        <a:bodyPr/>
        <a:lstStyle/>
        <a:p>
          <a:r>
            <a:rPr lang="en-US" sz="2000" dirty="0"/>
            <a:t>Process</a:t>
          </a:r>
        </a:p>
      </dgm:t>
    </dgm:pt>
    <dgm:pt modelId="{FB461315-A3E0-4D61-BF95-D2660D136662}" type="sibTrans" cxnId="{F2AD504D-D6CD-415A-81FB-7976CBEF62DE}">
      <dgm:prSet/>
      <dgm:spPr/>
      <dgm:t>
        <a:bodyPr/>
        <a:lstStyle/>
        <a:p>
          <a:endParaRPr lang="en-US"/>
        </a:p>
      </dgm:t>
    </dgm:pt>
    <dgm:pt modelId="{3D0FAA04-9A1D-46D6-BC96-34DCF38A3753}" type="parTrans" cxnId="{F2AD504D-D6CD-415A-81FB-7976CBEF62DE}">
      <dgm:prSet/>
      <dgm:spPr/>
      <dgm:t>
        <a:bodyPr/>
        <a:lstStyle/>
        <a:p>
          <a:endParaRPr lang="en-US"/>
        </a:p>
      </dgm:t>
    </dgm:pt>
    <dgm:pt modelId="{E19EA5FE-33CB-4694-8602-174C887DC7AC}">
      <dgm:prSet phldrT="[Text]"/>
      <dgm:spPr>
        <a:solidFill>
          <a:schemeClr val="accent1"/>
        </a:solidFill>
      </dgm:spPr>
      <dgm:t>
        <a:bodyPr/>
        <a:lstStyle/>
        <a:p>
          <a:pPr algn="l"/>
          <a:r>
            <a:rPr lang="en-US" dirty="0"/>
            <a:t>5. </a:t>
          </a:r>
          <a:r>
            <a:rPr lang="en-US" dirty="0">
              <a:solidFill>
                <a:schemeClr val="tx1"/>
              </a:solidFill>
            </a:rPr>
            <a:t>Nested Functions</a:t>
          </a:r>
        </a:p>
      </dgm:t>
    </dgm:pt>
    <dgm:pt modelId="{61990250-3004-496B-8CC1-8732CBB66BDC}" type="parTrans" cxnId="{CA5F1B83-78A7-470B-B5D2-45B80EB0868D}">
      <dgm:prSet/>
      <dgm:spPr/>
      <dgm:t>
        <a:bodyPr/>
        <a:lstStyle/>
        <a:p>
          <a:endParaRPr lang="en-US"/>
        </a:p>
      </dgm:t>
    </dgm:pt>
    <dgm:pt modelId="{B46485BA-1399-4630-A0E6-CFB9CC266C91}" type="sibTrans" cxnId="{CA5F1B83-78A7-470B-B5D2-45B80EB0868D}">
      <dgm:prSet/>
      <dgm:spPr/>
      <dgm:t>
        <a:bodyPr/>
        <a:lstStyle/>
        <a:p>
          <a:endParaRPr lang="en-US"/>
        </a:p>
      </dgm:t>
    </dgm:pt>
    <dgm:pt modelId="{FF82134C-187B-4345-AD06-45F75E1D49C8}">
      <dgm:prSet phldrT="[Text]" custT="1"/>
      <dgm:spPr/>
      <dgm:t>
        <a:bodyPr/>
        <a:lstStyle/>
        <a:p>
          <a:r>
            <a:rPr lang="en-US" sz="2000" dirty="0"/>
            <a:t>Definition</a:t>
          </a:r>
        </a:p>
      </dgm:t>
    </dgm:pt>
    <dgm:pt modelId="{B0FE0D13-D318-4078-8A50-A94BFD9113D7}" type="parTrans" cxnId="{CCE510C4-1525-48CD-8620-D78BC1D114FB}">
      <dgm:prSet/>
      <dgm:spPr/>
      <dgm:t>
        <a:bodyPr/>
        <a:lstStyle/>
        <a:p>
          <a:endParaRPr lang="en-US"/>
        </a:p>
      </dgm:t>
    </dgm:pt>
    <dgm:pt modelId="{A569227A-F9D8-44C3-9280-ED9455D1852C}" type="sibTrans" cxnId="{CCE510C4-1525-48CD-8620-D78BC1D114FB}">
      <dgm:prSet/>
      <dgm:spPr/>
      <dgm:t>
        <a:bodyPr/>
        <a:lstStyle/>
        <a:p>
          <a:endParaRPr lang="en-US"/>
        </a:p>
      </dgm:t>
    </dgm:pt>
    <dgm:pt modelId="{34876A0D-B3C0-40D4-B946-ED982D8E5F09}">
      <dgm:prSet phldrT="[Text]"/>
      <dgm:spPr>
        <a:solidFill>
          <a:schemeClr val="accent1"/>
        </a:solidFill>
      </dgm:spPr>
      <dgm:t>
        <a:bodyPr/>
        <a:lstStyle/>
        <a:p>
          <a:pPr algn="l"/>
          <a:r>
            <a:rPr lang="en-US" dirty="0"/>
            <a:t>3</a:t>
          </a:r>
          <a:r>
            <a:rPr lang="en-US" dirty="0">
              <a:solidFill>
                <a:schemeClr val="tx1"/>
              </a:solidFill>
            </a:rPr>
            <a:t>. Creating Functions in R</a:t>
          </a:r>
        </a:p>
      </dgm:t>
    </dgm:pt>
    <dgm:pt modelId="{999319B6-51F2-4DC2-BFA5-3195F8169959}" type="parTrans" cxnId="{699A0704-AAF9-4062-85A1-E230B593F0BA}">
      <dgm:prSet/>
      <dgm:spPr/>
      <dgm:t>
        <a:bodyPr/>
        <a:lstStyle/>
        <a:p>
          <a:endParaRPr lang="en-US"/>
        </a:p>
      </dgm:t>
    </dgm:pt>
    <dgm:pt modelId="{85A3C88E-B421-4921-BC22-D627DC4DC9E1}" type="sibTrans" cxnId="{699A0704-AAF9-4062-85A1-E230B593F0BA}">
      <dgm:prSet/>
      <dgm:spPr/>
      <dgm:t>
        <a:bodyPr/>
        <a:lstStyle/>
        <a:p>
          <a:endParaRPr lang="en-US"/>
        </a:p>
      </dgm:t>
    </dgm:pt>
    <dgm:pt modelId="{B8E8EFCA-5039-4EA8-A224-D51D18062AC6}">
      <dgm:prSet phldrT="[Text]" custT="1"/>
      <dgm:spPr/>
      <dgm:t>
        <a:bodyPr/>
        <a:lstStyle/>
        <a:p>
          <a:pPr algn="l"/>
          <a:r>
            <a:rPr lang="en-US" sz="2000" dirty="0"/>
            <a:t>Structure/Components</a:t>
          </a:r>
        </a:p>
      </dgm:t>
    </dgm:pt>
    <dgm:pt modelId="{5C509105-1213-4C13-AA98-14385F59680F}" type="parTrans" cxnId="{DB4F8CA3-F83F-45E7-BEDD-638E2EC01C71}">
      <dgm:prSet/>
      <dgm:spPr/>
      <dgm:t>
        <a:bodyPr/>
        <a:lstStyle/>
        <a:p>
          <a:endParaRPr lang="en-US"/>
        </a:p>
      </dgm:t>
    </dgm:pt>
    <dgm:pt modelId="{3111716F-CE28-411D-A7A3-FF5E138B106F}" type="sibTrans" cxnId="{DB4F8CA3-F83F-45E7-BEDD-638E2EC01C71}">
      <dgm:prSet/>
      <dgm:spPr/>
      <dgm:t>
        <a:bodyPr/>
        <a:lstStyle/>
        <a:p>
          <a:endParaRPr lang="en-US"/>
        </a:p>
      </dgm:t>
    </dgm:pt>
    <dgm:pt modelId="{9911A300-5EB7-498F-8ED4-DB8781449555}">
      <dgm:prSet phldrT="[Text]"/>
      <dgm:spPr>
        <a:solidFill>
          <a:schemeClr val="accent3"/>
        </a:solidFill>
      </dgm:spPr>
      <dgm:t>
        <a:bodyPr/>
        <a:lstStyle/>
        <a:p>
          <a:pPr algn="l"/>
          <a:r>
            <a:rPr lang="en-US" dirty="0"/>
            <a:t>4. </a:t>
          </a:r>
          <a:r>
            <a:rPr lang="en-US" dirty="0">
              <a:solidFill>
                <a:schemeClr val="tx1"/>
              </a:solidFill>
            </a:rPr>
            <a:t>Calling Functions in R</a:t>
          </a:r>
        </a:p>
      </dgm:t>
    </dgm:pt>
    <dgm:pt modelId="{F8BABC41-35FA-40F7-A9EA-FB0BCEC2C5B7}" type="sibTrans" cxnId="{CDECE11B-8E64-429E-9C89-F8109CF34BEF}">
      <dgm:prSet/>
      <dgm:spPr/>
      <dgm:t>
        <a:bodyPr/>
        <a:lstStyle/>
        <a:p>
          <a:endParaRPr lang="en-US"/>
        </a:p>
      </dgm:t>
    </dgm:pt>
    <dgm:pt modelId="{636484E3-EB1E-4A0E-94EB-4A91BB9AFCBB}" type="parTrans" cxnId="{CDECE11B-8E64-429E-9C89-F8109CF34BEF}">
      <dgm:prSet/>
      <dgm:spPr/>
      <dgm:t>
        <a:bodyPr/>
        <a:lstStyle/>
        <a:p>
          <a:endParaRPr lang="en-US"/>
        </a:p>
      </dgm:t>
    </dgm:pt>
    <dgm:pt modelId="{9E1B4245-17E8-498E-89E0-FD3B9DE75A63}">
      <dgm:prSet phldrT="[Text]"/>
      <dgm:spPr>
        <a:solidFill>
          <a:srgbClr val="FFC000"/>
        </a:solidFill>
      </dgm:spPr>
      <dgm:t>
        <a:bodyPr/>
        <a:lstStyle/>
        <a:p>
          <a:pPr algn="l"/>
          <a:r>
            <a:rPr lang="en-US" dirty="0"/>
            <a:t>6. </a:t>
          </a:r>
          <a:r>
            <a:rPr lang="en-US" dirty="0" err="1">
              <a:solidFill>
                <a:schemeClr val="tx1"/>
              </a:solidFill>
            </a:rPr>
            <a:t>Practicals</a:t>
          </a:r>
          <a:endParaRPr lang="en-US" dirty="0">
            <a:solidFill>
              <a:schemeClr val="tx1"/>
            </a:solidFill>
          </a:endParaRPr>
        </a:p>
      </dgm:t>
    </dgm:pt>
    <dgm:pt modelId="{955397F0-D7C8-4021-A069-9DA5F4B26B0C}" type="parTrans" cxnId="{6F55E166-6FA3-4C64-9C97-95F779E5D9D9}">
      <dgm:prSet/>
      <dgm:spPr/>
      <dgm:t>
        <a:bodyPr/>
        <a:lstStyle/>
        <a:p>
          <a:endParaRPr lang="en-US"/>
        </a:p>
      </dgm:t>
    </dgm:pt>
    <dgm:pt modelId="{4C3B9D0B-97DB-4D5E-957C-D9DE6A9915CD}" type="sibTrans" cxnId="{6F55E166-6FA3-4C64-9C97-95F779E5D9D9}">
      <dgm:prSet/>
      <dgm:spPr/>
      <dgm:t>
        <a:bodyPr/>
        <a:lstStyle/>
        <a:p>
          <a:endParaRPr lang="en-US"/>
        </a:p>
      </dgm:t>
    </dgm:pt>
    <dgm:pt modelId="{50975DF5-24FD-4744-BCDE-80EC3E01F86A}">
      <dgm:prSet phldrT="[Text]" custT="1"/>
      <dgm:spPr/>
      <dgm:t>
        <a:bodyPr/>
        <a:lstStyle/>
        <a:p>
          <a:pPr algn="l"/>
          <a:r>
            <a:rPr lang="en-US" sz="2000" dirty="0"/>
            <a:t>Guiding principles</a:t>
          </a:r>
        </a:p>
      </dgm:t>
    </dgm:pt>
    <dgm:pt modelId="{952546B8-CC9C-4355-B3AC-038C68F25846}" type="parTrans" cxnId="{042A16AE-9040-4008-B83A-CB7893EDF5EA}">
      <dgm:prSet/>
      <dgm:spPr/>
      <dgm:t>
        <a:bodyPr/>
        <a:lstStyle/>
        <a:p>
          <a:endParaRPr lang="en-US"/>
        </a:p>
      </dgm:t>
    </dgm:pt>
    <dgm:pt modelId="{D76B8482-38EF-4731-BD08-88278EAEBEDA}" type="sibTrans" cxnId="{042A16AE-9040-4008-B83A-CB7893EDF5EA}">
      <dgm:prSet/>
      <dgm:spPr/>
      <dgm:t>
        <a:bodyPr/>
        <a:lstStyle/>
        <a:p>
          <a:endParaRPr lang="en-US"/>
        </a:p>
      </dgm:t>
    </dgm:pt>
    <dgm:pt modelId="{16C6A2BF-AFD8-41D6-BEB7-9EDC82138E46}">
      <dgm:prSet phldrT="[Text]" custT="1"/>
      <dgm:spPr/>
      <dgm:t>
        <a:bodyPr/>
        <a:lstStyle/>
        <a:p>
          <a:r>
            <a:rPr lang="en-US" sz="2000" dirty="0"/>
            <a:t>Demo of created functions</a:t>
          </a:r>
        </a:p>
      </dgm:t>
    </dgm:pt>
    <dgm:pt modelId="{DEA1E860-5DEA-44F4-8575-44235134FE39}" type="parTrans" cxnId="{E2892FCA-B48E-43B6-A18B-8AF029669770}">
      <dgm:prSet/>
      <dgm:spPr/>
      <dgm:t>
        <a:bodyPr/>
        <a:lstStyle/>
        <a:p>
          <a:endParaRPr lang="en-US"/>
        </a:p>
      </dgm:t>
    </dgm:pt>
    <dgm:pt modelId="{8FFFCE31-5A0F-4E5D-87ED-7A6CEE0A6D81}" type="sibTrans" cxnId="{E2892FCA-B48E-43B6-A18B-8AF029669770}">
      <dgm:prSet/>
      <dgm:spPr/>
      <dgm:t>
        <a:bodyPr/>
        <a:lstStyle/>
        <a:p>
          <a:endParaRPr lang="en-US"/>
        </a:p>
      </dgm:t>
    </dgm:pt>
    <dgm:pt modelId="{944B1B15-C5F3-49D7-AF0F-00EA9CA99B0E}">
      <dgm:prSet phldrT="[Text]" custT="1"/>
      <dgm:spPr/>
      <dgm:t>
        <a:bodyPr/>
        <a:lstStyle/>
        <a:p>
          <a:r>
            <a:rPr lang="en-US" sz="2000" dirty="0"/>
            <a:t>Examples</a:t>
          </a:r>
        </a:p>
      </dgm:t>
    </dgm:pt>
    <dgm:pt modelId="{A0B677E8-67E3-46D7-9F78-B9B9192300CA}" type="sibTrans" cxnId="{986B944D-239E-46B9-8C9B-334B277800CB}">
      <dgm:prSet/>
      <dgm:spPr/>
      <dgm:t>
        <a:bodyPr/>
        <a:lstStyle/>
        <a:p>
          <a:endParaRPr lang="en-US"/>
        </a:p>
      </dgm:t>
    </dgm:pt>
    <dgm:pt modelId="{AE84F2EE-FDC1-4FE8-876D-06F127587C4C}" type="parTrans" cxnId="{986B944D-239E-46B9-8C9B-334B277800CB}">
      <dgm:prSet/>
      <dgm:spPr/>
      <dgm:t>
        <a:bodyPr/>
        <a:lstStyle/>
        <a:p>
          <a:endParaRPr lang="en-US"/>
        </a:p>
      </dgm:t>
    </dgm:pt>
    <dgm:pt modelId="{DE0A9BF2-3720-4507-8A3B-C291435C5202}" type="pres">
      <dgm:prSet presAssocID="{0AB457CA-5670-4CCA-812F-74EE0EB82CF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C7201E-4E4C-4A8B-A335-E6855429665C}" type="pres">
      <dgm:prSet presAssocID="{DF8DC9D5-018E-4A42-9075-365609E6A9F5}" presName="linNode" presStyleCnt="0"/>
      <dgm:spPr/>
    </dgm:pt>
    <dgm:pt modelId="{CB4B2DE5-64CF-4A2B-A6DC-3A7FA66F593C}" type="pres">
      <dgm:prSet presAssocID="{DF8DC9D5-018E-4A42-9075-365609E6A9F5}" presName="parentText" presStyleLbl="node1" presStyleIdx="0" presStyleCnt="6" custScaleY="804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11248C-89CC-4E5B-9F5A-B9983F1BA6BC}" type="pres">
      <dgm:prSet presAssocID="{DF8DC9D5-018E-4A42-9075-365609E6A9F5}" presName="descendantText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388D8-214F-4D58-A65D-87DC0A556AF7}" type="pres">
      <dgm:prSet presAssocID="{EF87CBD3-71B9-42A1-BFF6-DA71117C2BCE}" presName="sp" presStyleCnt="0"/>
      <dgm:spPr/>
    </dgm:pt>
    <dgm:pt modelId="{CC4CE8CC-EC3D-4A87-A409-FC427D4CE756}" type="pres">
      <dgm:prSet presAssocID="{A0988390-6C6D-4F34-9787-F7FF485CD116}" presName="linNode" presStyleCnt="0"/>
      <dgm:spPr/>
    </dgm:pt>
    <dgm:pt modelId="{B0A6CD82-C754-4E5B-B37C-0CCA0F4CA4A4}" type="pres">
      <dgm:prSet presAssocID="{A0988390-6C6D-4F34-9787-F7FF485CD116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EC3B62-A299-42A6-94F5-3DEFCA06C1DC}" type="pres">
      <dgm:prSet presAssocID="{A0988390-6C6D-4F34-9787-F7FF485CD116}" presName="descendantText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53EA8-7569-406B-9DF6-FFECA17E279C}" type="pres">
      <dgm:prSet presAssocID="{147557C5-CB3B-4FDD-B089-654163C77215}" presName="sp" presStyleCnt="0"/>
      <dgm:spPr/>
    </dgm:pt>
    <dgm:pt modelId="{8A4784B8-80C4-47EA-A9C7-604F4B3F7358}" type="pres">
      <dgm:prSet presAssocID="{34876A0D-B3C0-40D4-B946-ED982D8E5F09}" presName="linNode" presStyleCnt="0"/>
      <dgm:spPr/>
    </dgm:pt>
    <dgm:pt modelId="{2EC670B6-B9BC-4B14-9A80-C5901B4FB00B}" type="pres">
      <dgm:prSet presAssocID="{34876A0D-B3C0-40D4-B946-ED982D8E5F09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1F0FE1-C0AE-4531-8E0F-D9FBA9F21637}" type="pres">
      <dgm:prSet presAssocID="{34876A0D-B3C0-40D4-B946-ED982D8E5F09}" presName="descendantText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E38B7B-CEC3-4CA5-878B-71452041FED0}" type="pres">
      <dgm:prSet presAssocID="{85A3C88E-B421-4921-BC22-D627DC4DC9E1}" presName="sp" presStyleCnt="0"/>
      <dgm:spPr/>
    </dgm:pt>
    <dgm:pt modelId="{A1BAADAF-6C09-4402-A76D-35E255BDCE9B}" type="pres">
      <dgm:prSet presAssocID="{9911A300-5EB7-498F-8ED4-DB8781449555}" presName="linNode" presStyleCnt="0"/>
      <dgm:spPr/>
    </dgm:pt>
    <dgm:pt modelId="{978AE4DF-D94C-4EEF-A810-189CF671FA18}" type="pres">
      <dgm:prSet presAssocID="{9911A300-5EB7-498F-8ED4-DB8781449555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5EE448-B977-44B0-BA61-27317400D1BC}" type="pres">
      <dgm:prSet presAssocID="{9911A300-5EB7-498F-8ED4-DB8781449555}" presName="descendantText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7FB3F-73EC-4E35-92D3-CFA9E0044EE2}" type="pres">
      <dgm:prSet presAssocID="{F8BABC41-35FA-40F7-A9EA-FB0BCEC2C5B7}" presName="sp" presStyleCnt="0"/>
      <dgm:spPr/>
    </dgm:pt>
    <dgm:pt modelId="{B37445D0-A241-4F7C-BBF9-00CA7A031C67}" type="pres">
      <dgm:prSet presAssocID="{E19EA5FE-33CB-4694-8602-174C887DC7AC}" presName="linNode" presStyleCnt="0"/>
      <dgm:spPr/>
    </dgm:pt>
    <dgm:pt modelId="{EBFD6E46-CDC6-49A1-8276-088B1E12C86A}" type="pres">
      <dgm:prSet presAssocID="{E19EA5FE-33CB-4694-8602-174C887DC7AC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D7E37-D3F9-4AB4-9DCF-70D83504E885}" type="pres">
      <dgm:prSet presAssocID="{E19EA5FE-33CB-4694-8602-174C887DC7AC}" presName="descendantText" presStyleLbl="alignAccFollowNode1" presStyleIdx="4" presStyleCnt="6" custLinFactNeighborX="664" custLinFactNeighborY="-2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8509D-6A4E-4B64-B0B3-05D0C417DD52}" type="pres">
      <dgm:prSet presAssocID="{B46485BA-1399-4630-A0E6-CFB9CC266C91}" presName="sp" presStyleCnt="0"/>
      <dgm:spPr/>
    </dgm:pt>
    <dgm:pt modelId="{13C761A7-D611-41D4-B3C3-7FAC0DDF5FE3}" type="pres">
      <dgm:prSet presAssocID="{9E1B4245-17E8-498E-89E0-FD3B9DE75A63}" presName="linNode" presStyleCnt="0"/>
      <dgm:spPr/>
    </dgm:pt>
    <dgm:pt modelId="{C517965A-596B-46DE-82B0-76032EE8F37B}" type="pres">
      <dgm:prSet presAssocID="{9E1B4245-17E8-498E-89E0-FD3B9DE75A63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19F82-22AA-4941-894C-7B60EF4FA263}" type="pres">
      <dgm:prSet presAssocID="{9E1B4245-17E8-498E-89E0-FD3B9DE75A63}" presName="descendantText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ECE11B-8E64-429E-9C89-F8109CF34BEF}" srcId="{0AB457CA-5670-4CCA-812F-74EE0EB82CFA}" destId="{9911A300-5EB7-498F-8ED4-DB8781449555}" srcOrd="3" destOrd="0" parTransId="{636484E3-EB1E-4A0E-94EB-4A91BB9AFCBB}" sibTransId="{F8BABC41-35FA-40F7-A9EA-FB0BCEC2C5B7}"/>
    <dgm:cxn modelId="{48F27A56-794E-4072-8242-129228A85DAC}" type="presOf" srcId="{94B75FBB-3329-4D65-B2CA-2CCE7748B6A4}" destId="{C311248C-89CC-4E5B-9F5A-B9983F1BA6BC}" srcOrd="0" destOrd="0" presId="urn:microsoft.com/office/officeart/2005/8/layout/vList5"/>
    <dgm:cxn modelId="{E27B017D-B8BF-42ED-862F-18A59BC10873}" type="presOf" srcId="{FF82134C-187B-4345-AD06-45F75E1D49C8}" destId="{A27D7E37-D3F9-4AB4-9DCF-70D83504E885}" srcOrd="0" destOrd="0" presId="urn:microsoft.com/office/officeart/2005/8/layout/vList5"/>
    <dgm:cxn modelId="{CA5F1B83-78A7-470B-B5D2-45B80EB0868D}" srcId="{0AB457CA-5670-4CCA-812F-74EE0EB82CFA}" destId="{E19EA5FE-33CB-4694-8602-174C887DC7AC}" srcOrd="4" destOrd="0" parTransId="{61990250-3004-496B-8CC1-8732CBB66BDC}" sibTransId="{B46485BA-1399-4630-A0E6-CFB9CC266C91}"/>
    <dgm:cxn modelId="{1BC597AA-316E-4B2D-9473-A2CD4F17FBB6}" srcId="{DF8DC9D5-018E-4A42-9075-365609E6A9F5}" destId="{94B75FBB-3329-4D65-B2CA-2CCE7748B6A4}" srcOrd="0" destOrd="0" parTransId="{B886CF44-61B8-4FD6-A133-D8E95F7BA837}" sibTransId="{EA6D1D75-6D4E-4CBB-9C9B-B97BD848ABFE}"/>
    <dgm:cxn modelId="{9A0C27EA-45FA-4475-BA75-3A1416E1A9AF}" type="presOf" srcId="{B8E8EFCA-5039-4EA8-A224-D51D18062AC6}" destId="{E81F0FE1-C0AE-4531-8E0F-D9FBA9F21637}" srcOrd="0" destOrd="0" presId="urn:microsoft.com/office/officeart/2005/8/layout/vList5"/>
    <dgm:cxn modelId="{8A13A654-811D-4BA6-A328-D07A8343A766}" type="presOf" srcId="{0AB457CA-5670-4CCA-812F-74EE0EB82CFA}" destId="{DE0A9BF2-3720-4507-8A3B-C291435C5202}" srcOrd="0" destOrd="0" presId="urn:microsoft.com/office/officeart/2005/8/layout/vList5"/>
    <dgm:cxn modelId="{EE90593C-CDF8-41C0-B629-514E7595676D}" srcId="{0AB457CA-5670-4CCA-812F-74EE0EB82CFA}" destId="{A0988390-6C6D-4F34-9787-F7FF485CD116}" srcOrd="1" destOrd="0" parTransId="{93C2D256-09AA-4780-8251-F3E2900D9C14}" sibTransId="{147557C5-CB3B-4FDD-B089-654163C77215}"/>
    <dgm:cxn modelId="{57549BC7-05E0-426D-8726-E37B95769F34}" type="presOf" srcId="{228DD8DD-2A64-4587-924B-9562E18E8BA3}" destId="{455EE448-B977-44B0-BA61-27317400D1BC}" srcOrd="0" destOrd="0" presId="urn:microsoft.com/office/officeart/2005/8/layout/vList5"/>
    <dgm:cxn modelId="{7924C955-115F-4E29-96D7-38CF1F42AFCD}" srcId="{0AB457CA-5670-4CCA-812F-74EE0EB82CFA}" destId="{DF8DC9D5-018E-4A42-9075-365609E6A9F5}" srcOrd="0" destOrd="0" parTransId="{4984A800-3A11-4D72-85BA-E86F04694248}" sibTransId="{EF87CBD3-71B9-42A1-BFF6-DA71117C2BCE}"/>
    <dgm:cxn modelId="{DB4F8CA3-F83F-45E7-BEDD-638E2EC01C71}" srcId="{34876A0D-B3C0-40D4-B946-ED982D8E5F09}" destId="{B8E8EFCA-5039-4EA8-A224-D51D18062AC6}" srcOrd="0" destOrd="0" parTransId="{5C509105-1213-4C13-AA98-14385F59680F}" sibTransId="{3111716F-CE28-411D-A7A3-FF5E138B106F}"/>
    <dgm:cxn modelId="{986B944D-239E-46B9-8C9B-334B277800CB}" srcId="{E19EA5FE-33CB-4694-8602-174C887DC7AC}" destId="{944B1B15-C5F3-49D7-AF0F-00EA9CA99B0E}" srcOrd="1" destOrd="0" parTransId="{AE84F2EE-FDC1-4FE8-876D-06F127587C4C}" sibTransId="{A0B677E8-67E3-46D7-9F78-B9B9192300CA}"/>
    <dgm:cxn modelId="{F1BCC17C-65CF-4816-81CD-9AFCF26D8BD2}" type="presOf" srcId="{9911A300-5EB7-498F-8ED4-DB8781449555}" destId="{978AE4DF-D94C-4EEF-A810-189CF671FA18}" srcOrd="0" destOrd="0" presId="urn:microsoft.com/office/officeart/2005/8/layout/vList5"/>
    <dgm:cxn modelId="{E06359F3-5859-4F63-B64B-AFEB60DEE8C7}" type="presOf" srcId="{A0988390-6C6D-4F34-9787-F7FF485CD116}" destId="{B0A6CD82-C754-4E5B-B37C-0CCA0F4CA4A4}" srcOrd="0" destOrd="0" presId="urn:microsoft.com/office/officeart/2005/8/layout/vList5"/>
    <dgm:cxn modelId="{ECAAC174-706E-496E-B732-1EB5A75F416C}" type="presOf" srcId="{9E1B4245-17E8-498E-89E0-FD3B9DE75A63}" destId="{C517965A-596B-46DE-82B0-76032EE8F37B}" srcOrd="0" destOrd="0" presId="urn:microsoft.com/office/officeart/2005/8/layout/vList5"/>
    <dgm:cxn modelId="{F2AD504D-D6CD-415A-81FB-7976CBEF62DE}" srcId="{9911A300-5EB7-498F-8ED4-DB8781449555}" destId="{228DD8DD-2A64-4587-924B-9562E18E8BA3}" srcOrd="0" destOrd="0" parTransId="{3D0FAA04-9A1D-46D6-BC96-34DCF38A3753}" sibTransId="{FB461315-A3E0-4D61-BF95-D2660D136662}"/>
    <dgm:cxn modelId="{984B0A0B-D441-4646-95F0-57E69730ADD3}" type="presOf" srcId="{E19EA5FE-33CB-4694-8602-174C887DC7AC}" destId="{EBFD6E46-CDC6-49A1-8276-088B1E12C86A}" srcOrd="0" destOrd="0" presId="urn:microsoft.com/office/officeart/2005/8/layout/vList5"/>
    <dgm:cxn modelId="{699A0704-AAF9-4062-85A1-E230B593F0BA}" srcId="{0AB457CA-5670-4CCA-812F-74EE0EB82CFA}" destId="{34876A0D-B3C0-40D4-B946-ED982D8E5F09}" srcOrd="2" destOrd="0" parTransId="{999319B6-51F2-4DC2-BFA5-3195F8169959}" sibTransId="{85A3C88E-B421-4921-BC22-D627DC4DC9E1}"/>
    <dgm:cxn modelId="{13A39A8A-3A23-4247-AD1B-4002A8C25C30}" type="presOf" srcId="{16C6A2BF-AFD8-41D6-BEB7-9EDC82138E46}" destId="{EAD19F82-22AA-4941-894C-7B60EF4FA263}" srcOrd="0" destOrd="0" presId="urn:microsoft.com/office/officeart/2005/8/layout/vList5"/>
    <dgm:cxn modelId="{E2892FCA-B48E-43B6-A18B-8AF029669770}" srcId="{9E1B4245-17E8-498E-89E0-FD3B9DE75A63}" destId="{16C6A2BF-AFD8-41D6-BEB7-9EDC82138E46}" srcOrd="0" destOrd="0" parTransId="{DEA1E860-5DEA-44F4-8575-44235134FE39}" sibTransId="{8FFFCE31-5A0F-4E5D-87ED-7A6CEE0A6D81}"/>
    <dgm:cxn modelId="{CCE510C4-1525-48CD-8620-D78BC1D114FB}" srcId="{E19EA5FE-33CB-4694-8602-174C887DC7AC}" destId="{FF82134C-187B-4345-AD06-45F75E1D49C8}" srcOrd="0" destOrd="0" parTransId="{B0FE0D13-D318-4078-8A50-A94BFD9113D7}" sibTransId="{A569227A-F9D8-44C3-9280-ED9455D1852C}"/>
    <dgm:cxn modelId="{10C6EC1E-844A-4FD8-B9B6-5BA797209C90}" type="presOf" srcId="{DF8DC9D5-018E-4A42-9075-365609E6A9F5}" destId="{CB4B2DE5-64CF-4A2B-A6DC-3A7FA66F593C}" srcOrd="0" destOrd="0" presId="urn:microsoft.com/office/officeart/2005/8/layout/vList5"/>
    <dgm:cxn modelId="{042A16AE-9040-4008-B83A-CB7893EDF5EA}" srcId="{34876A0D-B3C0-40D4-B946-ED982D8E5F09}" destId="{50975DF5-24FD-4744-BCDE-80EC3E01F86A}" srcOrd="1" destOrd="0" parTransId="{952546B8-CC9C-4355-B3AC-038C68F25846}" sibTransId="{D76B8482-38EF-4731-BD08-88278EAEBEDA}"/>
    <dgm:cxn modelId="{9DA7C12C-6480-4F9D-8FB2-0AB8BF7FB9CB}" type="presOf" srcId="{C281A0FA-3CA3-4D0A-AAC4-ADEDFBFF0BD1}" destId="{29EC3B62-A299-42A6-94F5-3DEFCA06C1DC}" srcOrd="0" destOrd="0" presId="urn:microsoft.com/office/officeart/2005/8/layout/vList5"/>
    <dgm:cxn modelId="{EDE8C4C3-6C01-4D9E-8B0B-BF40FE470295}" type="presOf" srcId="{944B1B15-C5F3-49D7-AF0F-00EA9CA99B0E}" destId="{A27D7E37-D3F9-4AB4-9DCF-70D83504E885}" srcOrd="0" destOrd="1" presId="urn:microsoft.com/office/officeart/2005/8/layout/vList5"/>
    <dgm:cxn modelId="{C694C5B5-3B72-40C9-9037-D792F1FF033A}" type="presOf" srcId="{34876A0D-B3C0-40D4-B946-ED982D8E5F09}" destId="{2EC670B6-B9BC-4B14-9A80-C5901B4FB00B}" srcOrd="0" destOrd="0" presId="urn:microsoft.com/office/officeart/2005/8/layout/vList5"/>
    <dgm:cxn modelId="{665D528D-2EEA-41E4-BE0D-88339A8D673A}" type="presOf" srcId="{50975DF5-24FD-4744-BCDE-80EC3E01F86A}" destId="{E81F0FE1-C0AE-4531-8E0F-D9FBA9F21637}" srcOrd="0" destOrd="1" presId="urn:microsoft.com/office/officeart/2005/8/layout/vList5"/>
    <dgm:cxn modelId="{F4B3B402-2E88-4B7F-82F3-348E2C948873}" srcId="{A0988390-6C6D-4F34-9787-F7FF485CD116}" destId="{C281A0FA-3CA3-4D0A-AAC4-ADEDFBFF0BD1}" srcOrd="0" destOrd="0" parTransId="{AE588CF9-7EB0-487C-99BB-2EB0C173818F}" sibTransId="{AE91C113-DBFF-498D-A416-A2E92A500D89}"/>
    <dgm:cxn modelId="{6F55E166-6FA3-4C64-9C97-95F779E5D9D9}" srcId="{0AB457CA-5670-4CCA-812F-74EE0EB82CFA}" destId="{9E1B4245-17E8-498E-89E0-FD3B9DE75A63}" srcOrd="5" destOrd="0" parTransId="{955397F0-D7C8-4021-A069-9DA5F4B26B0C}" sibTransId="{4C3B9D0B-97DB-4D5E-957C-D9DE6A9915CD}"/>
    <dgm:cxn modelId="{A064ADE8-D1BA-4A2A-B745-195FA17574BF}" type="presParOf" srcId="{DE0A9BF2-3720-4507-8A3B-C291435C5202}" destId="{96C7201E-4E4C-4A8B-A335-E6855429665C}" srcOrd="0" destOrd="0" presId="urn:microsoft.com/office/officeart/2005/8/layout/vList5"/>
    <dgm:cxn modelId="{9139C404-12BE-47F3-92F2-9FE8401A9041}" type="presParOf" srcId="{96C7201E-4E4C-4A8B-A335-E6855429665C}" destId="{CB4B2DE5-64CF-4A2B-A6DC-3A7FA66F593C}" srcOrd="0" destOrd="0" presId="urn:microsoft.com/office/officeart/2005/8/layout/vList5"/>
    <dgm:cxn modelId="{F2F04FF9-DDA6-4A1A-AF2B-75CC85C456CB}" type="presParOf" srcId="{96C7201E-4E4C-4A8B-A335-E6855429665C}" destId="{C311248C-89CC-4E5B-9F5A-B9983F1BA6BC}" srcOrd="1" destOrd="0" presId="urn:microsoft.com/office/officeart/2005/8/layout/vList5"/>
    <dgm:cxn modelId="{9290B8B9-805E-4FDB-BECC-12CCAEADD723}" type="presParOf" srcId="{DE0A9BF2-3720-4507-8A3B-C291435C5202}" destId="{5EB388D8-214F-4D58-A65D-87DC0A556AF7}" srcOrd="1" destOrd="0" presId="urn:microsoft.com/office/officeart/2005/8/layout/vList5"/>
    <dgm:cxn modelId="{E9D9C434-32B1-4899-BBE5-B891025BC9C4}" type="presParOf" srcId="{DE0A9BF2-3720-4507-8A3B-C291435C5202}" destId="{CC4CE8CC-EC3D-4A87-A409-FC427D4CE756}" srcOrd="2" destOrd="0" presId="urn:microsoft.com/office/officeart/2005/8/layout/vList5"/>
    <dgm:cxn modelId="{742D5DEE-3DD6-459D-9355-A44057ECE0FA}" type="presParOf" srcId="{CC4CE8CC-EC3D-4A87-A409-FC427D4CE756}" destId="{B0A6CD82-C754-4E5B-B37C-0CCA0F4CA4A4}" srcOrd="0" destOrd="0" presId="urn:microsoft.com/office/officeart/2005/8/layout/vList5"/>
    <dgm:cxn modelId="{EC8F06FC-9BF5-4EE9-900F-2D1F7A2495C8}" type="presParOf" srcId="{CC4CE8CC-EC3D-4A87-A409-FC427D4CE756}" destId="{29EC3B62-A299-42A6-94F5-3DEFCA06C1DC}" srcOrd="1" destOrd="0" presId="urn:microsoft.com/office/officeart/2005/8/layout/vList5"/>
    <dgm:cxn modelId="{38AE4F0B-642D-4E65-B85A-DD42B57A04C6}" type="presParOf" srcId="{DE0A9BF2-3720-4507-8A3B-C291435C5202}" destId="{64053EA8-7569-406B-9DF6-FFECA17E279C}" srcOrd="3" destOrd="0" presId="urn:microsoft.com/office/officeart/2005/8/layout/vList5"/>
    <dgm:cxn modelId="{5BFD34F8-B877-4095-A7F3-0777042CA6EF}" type="presParOf" srcId="{DE0A9BF2-3720-4507-8A3B-C291435C5202}" destId="{8A4784B8-80C4-47EA-A9C7-604F4B3F7358}" srcOrd="4" destOrd="0" presId="urn:microsoft.com/office/officeart/2005/8/layout/vList5"/>
    <dgm:cxn modelId="{C6E04D8B-780F-4FD9-A6CA-0F46806631F1}" type="presParOf" srcId="{8A4784B8-80C4-47EA-A9C7-604F4B3F7358}" destId="{2EC670B6-B9BC-4B14-9A80-C5901B4FB00B}" srcOrd="0" destOrd="0" presId="urn:microsoft.com/office/officeart/2005/8/layout/vList5"/>
    <dgm:cxn modelId="{B197DA3B-7181-4BBB-A1E5-313AB4650487}" type="presParOf" srcId="{8A4784B8-80C4-47EA-A9C7-604F4B3F7358}" destId="{E81F0FE1-C0AE-4531-8E0F-D9FBA9F21637}" srcOrd="1" destOrd="0" presId="urn:microsoft.com/office/officeart/2005/8/layout/vList5"/>
    <dgm:cxn modelId="{4D6AA43C-7C81-4B68-B516-9EA1BC76C0D4}" type="presParOf" srcId="{DE0A9BF2-3720-4507-8A3B-C291435C5202}" destId="{EFE38B7B-CEC3-4CA5-878B-71452041FED0}" srcOrd="5" destOrd="0" presId="urn:microsoft.com/office/officeart/2005/8/layout/vList5"/>
    <dgm:cxn modelId="{1DD18BCB-7101-4793-97B1-E9C947BD5177}" type="presParOf" srcId="{DE0A9BF2-3720-4507-8A3B-C291435C5202}" destId="{A1BAADAF-6C09-4402-A76D-35E255BDCE9B}" srcOrd="6" destOrd="0" presId="urn:microsoft.com/office/officeart/2005/8/layout/vList5"/>
    <dgm:cxn modelId="{90F15D72-2BBA-4B61-ACB3-586EC4382C75}" type="presParOf" srcId="{A1BAADAF-6C09-4402-A76D-35E255BDCE9B}" destId="{978AE4DF-D94C-4EEF-A810-189CF671FA18}" srcOrd="0" destOrd="0" presId="urn:microsoft.com/office/officeart/2005/8/layout/vList5"/>
    <dgm:cxn modelId="{6A55229D-2100-466D-B022-5D8946D81532}" type="presParOf" srcId="{A1BAADAF-6C09-4402-A76D-35E255BDCE9B}" destId="{455EE448-B977-44B0-BA61-27317400D1BC}" srcOrd="1" destOrd="0" presId="urn:microsoft.com/office/officeart/2005/8/layout/vList5"/>
    <dgm:cxn modelId="{C54CD068-7176-4D3F-8845-826E51894616}" type="presParOf" srcId="{DE0A9BF2-3720-4507-8A3B-C291435C5202}" destId="{41C7FB3F-73EC-4E35-92D3-CFA9E0044EE2}" srcOrd="7" destOrd="0" presId="urn:microsoft.com/office/officeart/2005/8/layout/vList5"/>
    <dgm:cxn modelId="{87BD4796-FC65-4F4C-8A27-30EDDE298D07}" type="presParOf" srcId="{DE0A9BF2-3720-4507-8A3B-C291435C5202}" destId="{B37445D0-A241-4F7C-BBF9-00CA7A031C67}" srcOrd="8" destOrd="0" presId="urn:microsoft.com/office/officeart/2005/8/layout/vList5"/>
    <dgm:cxn modelId="{C8FED199-BE73-49C6-A861-CB6F4B02FC99}" type="presParOf" srcId="{B37445D0-A241-4F7C-BBF9-00CA7A031C67}" destId="{EBFD6E46-CDC6-49A1-8276-088B1E12C86A}" srcOrd="0" destOrd="0" presId="urn:microsoft.com/office/officeart/2005/8/layout/vList5"/>
    <dgm:cxn modelId="{C29C4537-DB77-4F6E-9CEB-2382D785CB08}" type="presParOf" srcId="{B37445D0-A241-4F7C-BBF9-00CA7A031C67}" destId="{A27D7E37-D3F9-4AB4-9DCF-70D83504E885}" srcOrd="1" destOrd="0" presId="urn:microsoft.com/office/officeart/2005/8/layout/vList5"/>
    <dgm:cxn modelId="{B74EB99D-33E9-4933-81B9-F1CC8F0FF2FA}" type="presParOf" srcId="{DE0A9BF2-3720-4507-8A3B-C291435C5202}" destId="{D7C8509D-6A4E-4B64-B0B3-05D0C417DD52}" srcOrd="9" destOrd="0" presId="urn:microsoft.com/office/officeart/2005/8/layout/vList5"/>
    <dgm:cxn modelId="{C75FF79C-BA7C-43C1-8A91-9FD24B94A24B}" type="presParOf" srcId="{DE0A9BF2-3720-4507-8A3B-C291435C5202}" destId="{13C761A7-D611-41D4-B3C3-7FAC0DDF5FE3}" srcOrd="10" destOrd="0" presId="urn:microsoft.com/office/officeart/2005/8/layout/vList5"/>
    <dgm:cxn modelId="{89321044-7039-4500-BE0B-F3C7D33C96A0}" type="presParOf" srcId="{13C761A7-D611-41D4-B3C3-7FAC0DDF5FE3}" destId="{C517965A-596B-46DE-82B0-76032EE8F37B}" srcOrd="0" destOrd="0" presId="urn:microsoft.com/office/officeart/2005/8/layout/vList5"/>
    <dgm:cxn modelId="{A986459B-FB9D-4289-8CC0-4121018336D3}" type="presParOf" srcId="{13C761A7-D611-41D4-B3C3-7FAC0DDF5FE3}" destId="{EAD19F82-22AA-4941-894C-7B60EF4FA26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44127B-4F07-49FA-856B-166E32F57A3D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988B4AE-DA5A-4D66-80F4-873E398658A9}">
      <dgm:prSet phldrT="[Text]"/>
      <dgm:spPr/>
      <dgm:t>
        <a:bodyPr/>
        <a:lstStyle/>
        <a:p>
          <a:r>
            <a:rPr lang="en-US" b="1" dirty="0"/>
            <a:t>What is a function?</a:t>
          </a:r>
        </a:p>
      </dgm:t>
    </dgm:pt>
    <dgm:pt modelId="{CD0F6D5F-83CD-4080-B459-29C67E2C8657}" type="parTrans" cxnId="{0449B842-4210-4EA4-ACEE-63F49DDB014E}">
      <dgm:prSet/>
      <dgm:spPr/>
      <dgm:t>
        <a:bodyPr/>
        <a:lstStyle/>
        <a:p>
          <a:endParaRPr lang="en-US"/>
        </a:p>
      </dgm:t>
    </dgm:pt>
    <dgm:pt modelId="{8231FCC3-DD5F-4906-AC96-88330D9A5C86}" type="sibTrans" cxnId="{0449B842-4210-4EA4-ACEE-63F49DDB014E}">
      <dgm:prSet/>
      <dgm:spPr/>
      <dgm:t>
        <a:bodyPr/>
        <a:lstStyle/>
        <a:p>
          <a:endParaRPr lang="en-US"/>
        </a:p>
      </dgm:t>
    </dgm:pt>
    <dgm:pt modelId="{19440325-A145-4CF8-805C-F0417C3FAEA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An object containing multiple interrelated statements that are run together in a predefined order every time it is called.</a:t>
          </a:r>
          <a:endParaRPr lang="en-US" dirty="0"/>
        </a:p>
      </dgm:t>
    </dgm:pt>
    <dgm:pt modelId="{E689BDF0-E668-47E7-813B-D7A178629AFF}" type="parTrans" cxnId="{5CE7742A-6814-4D58-B93A-F57AD07AE83E}">
      <dgm:prSet/>
      <dgm:spPr/>
      <dgm:t>
        <a:bodyPr/>
        <a:lstStyle/>
        <a:p>
          <a:endParaRPr lang="en-US"/>
        </a:p>
      </dgm:t>
    </dgm:pt>
    <dgm:pt modelId="{5E481921-7576-4D2A-9696-0785D06C683F}" type="sibTrans" cxnId="{5CE7742A-6814-4D58-B93A-F57AD07AE83E}">
      <dgm:prSet/>
      <dgm:spPr/>
      <dgm:t>
        <a:bodyPr/>
        <a:lstStyle/>
        <a:p>
          <a:endParaRPr lang="en-US"/>
        </a:p>
      </dgm:t>
    </dgm:pt>
    <dgm:pt modelId="{F8F40CCD-CFC3-412A-B10A-E553205C07DB}">
      <dgm:prSet phldrT="[Text]"/>
      <dgm:spPr>
        <a:solidFill>
          <a:srgbClr val="F1EFD7">
            <a:alpha val="89804"/>
          </a:srgbClr>
        </a:solidFill>
        <a:ln>
          <a:noFill/>
        </a:ln>
      </dgm:spPr>
      <dgm:t>
        <a:bodyPr/>
        <a:lstStyle/>
        <a:p>
          <a:r>
            <a:rPr lang="en-GB" dirty="0"/>
            <a:t>Avoid the repetition of the same block of code frequently used.</a:t>
          </a:r>
          <a:endParaRPr lang="en-US" dirty="0"/>
        </a:p>
      </dgm:t>
    </dgm:pt>
    <dgm:pt modelId="{DBECD2EF-2E4B-419F-8B12-68BF9C43CE04}" type="parTrans" cxnId="{63C8B00C-77FF-4F62-8375-CF5FBBEFA06F}">
      <dgm:prSet/>
      <dgm:spPr/>
      <dgm:t>
        <a:bodyPr/>
        <a:lstStyle/>
        <a:p>
          <a:endParaRPr lang="en-US"/>
        </a:p>
      </dgm:t>
    </dgm:pt>
    <dgm:pt modelId="{FD08EB41-8ED4-4CAA-9C34-E8E291925BB4}" type="sibTrans" cxnId="{63C8B00C-77FF-4F62-8375-CF5FBBEFA06F}">
      <dgm:prSet/>
      <dgm:spPr/>
      <dgm:t>
        <a:bodyPr/>
        <a:lstStyle/>
        <a:p>
          <a:endParaRPr lang="en-US"/>
        </a:p>
      </dgm:t>
    </dgm:pt>
    <dgm:pt modelId="{F0E181A9-F086-4964-8484-541B5ECFB477}">
      <dgm:prSet phldrT="[Text]"/>
      <dgm:spPr/>
      <dgm:t>
        <a:bodyPr/>
        <a:lstStyle/>
        <a:p>
          <a:r>
            <a:rPr lang="en-US" b="1" dirty="0"/>
            <a:t>Types of functions</a:t>
          </a:r>
        </a:p>
      </dgm:t>
    </dgm:pt>
    <dgm:pt modelId="{D28B4791-2389-4C54-B791-B644B0AFF840}" type="parTrans" cxnId="{AA023CB1-6D98-46C4-BCD5-F5DE6A8CBE29}">
      <dgm:prSet/>
      <dgm:spPr/>
      <dgm:t>
        <a:bodyPr/>
        <a:lstStyle/>
        <a:p>
          <a:endParaRPr lang="en-US"/>
        </a:p>
      </dgm:t>
    </dgm:pt>
    <dgm:pt modelId="{A5A5AF03-C71C-49CB-AAD1-D99317970B6C}" type="sibTrans" cxnId="{AA023CB1-6D98-46C4-BCD5-F5DE6A8CBE29}">
      <dgm:prSet/>
      <dgm:spPr/>
      <dgm:t>
        <a:bodyPr/>
        <a:lstStyle/>
        <a:p>
          <a:endParaRPr lang="en-US"/>
        </a:p>
      </dgm:t>
    </dgm:pt>
    <dgm:pt modelId="{619926A6-8C8A-4E0B-BD58-9A6B5F588748}">
      <dgm:prSet phldrT="[Text]"/>
      <dgm:spPr/>
      <dgm:t>
        <a:bodyPr/>
        <a:lstStyle/>
        <a:p>
          <a:r>
            <a:rPr lang="en-GB" dirty="0"/>
            <a:t>Built-in</a:t>
          </a:r>
          <a:endParaRPr lang="en-US" dirty="0"/>
        </a:p>
      </dgm:t>
    </dgm:pt>
    <dgm:pt modelId="{05D28C52-A230-42B0-9091-9BFFF46A0BAE}" type="parTrans" cxnId="{202FA090-FD31-4032-A28E-37E55ADABE9D}">
      <dgm:prSet/>
      <dgm:spPr/>
      <dgm:t>
        <a:bodyPr/>
        <a:lstStyle/>
        <a:p>
          <a:endParaRPr lang="en-US"/>
        </a:p>
      </dgm:t>
    </dgm:pt>
    <dgm:pt modelId="{BCFFB5B6-1A7C-46AC-9565-B1EE6986FD6B}" type="sibTrans" cxnId="{202FA090-FD31-4032-A28E-37E55ADABE9D}">
      <dgm:prSet/>
      <dgm:spPr/>
      <dgm:t>
        <a:bodyPr/>
        <a:lstStyle/>
        <a:p>
          <a:endParaRPr lang="en-US"/>
        </a:p>
      </dgm:t>
    </dgm:pt>
    <dgm:pt modelId="{935C6638-F763-4F9F-AAC6-72F3B2C94845}">
      <dgm:prSet/>
      <dgm:spPr>
        <a:solidFill>
          <a:srgbClr val="FFC000"/>
        </a:solidFill>
        <a:ln>
          <a:noFill/>
        </a:ln>
      </dgm:spPr>
      <dgm:t>
        <a:bodyPr/>
        <a:lstStyle/>
        <a:p>
          <a:r>
            <a:rPr lang="en-US" b="1" dirty="0"/>
            <a:t>Why create functions?</a:t>
          </a:r>
        </a:p>
      </dgm:t>
    </dgm:pt>
    <dgm:pt modelId="{DB03F242-7066-452B-8619-555BAA23FE0B}" type="sibTrans" cxnId="{90677B3F-26F4-48FA-9BC2-912E1304064C}">
      <dgm:prSet/>
      <dgm:spPr/>
      <dgm:t>
        <a:bodyPr/>
        <a:lstStyle/>
        <a:p>
          <a:endParaRPr lang="en-US"/>
        </a:p>
      </dgm:t>
    </dgm:pt>
    <dgm:pt modelId="{A4E6B595-76AD-4FE2-872D-1A3DD461C244}" type="parTrans" cxnId="{90677B3F-26F4-48FA-9BC2-912E1304064C}">
      <dgm:prSet/>
      <dgm:spPr/>
      <dgm:t>
        <a:bodyPr/>
        <a:lstStyle/>
        <a:p>
          <a:endParaRPr lang="en-US"/>
        </a:p>
      </dgm:t>
    </dgm:pt>
    <dgm:pt modelId="{84403E1C-D481-4910-BE2B-CD4AE2ACFF90}">
      <dgm:prSet phldrT="[Text]"/>
      <dgm:spPr/>
      <dgm:t>
        <a:bodyPr/>
        <a:lstStyle/>
        <a:p>
          <a:r>
            <a:rPr lang="en-GB" dirty="0"/>
            <a:t>Created by the user (user-defined).</a:t>
          </a:r>
          <a:endParaRPr lang="en-US" dirty="0"/>
        </a:p>
      </dgm:t>
    </dgm:pt>
    <dgm:pt modelId="{6AA9CCE9-A614-42E6-AEB6-4F1DA5495EEF}" type="parTrans" cxnId="{D5088276-0754-4983-AA63-FB78E4625726}">
      <dgm:prSet/>
      <dgm:spPr/>
      <dgm:t>
        <a:bodyPr/>
        <a:lstStyle/>
        <a:p>
          <a:endParaRPr lang="en-US"/>
        </a:p>
      </dgm:t>
    </dgm:pt>
    <dgm:pt modelId="{8A6E3043-7896-44EB-A0CB-B51DFDE0D872}" type="sibTrans" cxnId="{D5088276-0754-4983-AA63-FB78E4625726}">
      <dgm:prSet/>
      <dgm:spPr/>
      <dgm:t>
        <a:bodyPr/>
        <a:lstStyle/>
        <a:p>
          <a:endParaRPr lang="en-US"/>
        </a:p>
      </dgm:t>
    </dgm:pt>
    <dgm:pt modelId="{1D60B5C1-7AC0-47A7-A97F-524CC38FA1F4}">
      <dgm:prSet phldrT="[Text]"/>
      <dgm:spPr>
        <a:solidFill>
          <a:srgbClr val="F1EFD7">
            <a:alpha val="89804"/>
          </a:srgbClr>
        </a:solidFill>
        <a:ln>
          <a:noFill/>
        </a:ln>
      </dgm:spPr>
      <dgm:t>
        <a:bodyPr/>
        <a:lstStyle/>
        <a:p>
          <a:r>
            <a:rPr lang="en-GB" dirty="0"/>
            <a:t>To automate the performance of a particular task.</a:t>
          </a:r>
          <a:endParaRPr lang="en-US" dirty="0"/>
        </a:p>
      </dgm:t>
    </dgm:pt>
    <dgm:pt modelId="{E4BE4477-751B-4C27-837A-07520FA72543}" type="parTrans" cxnId="{FB275863-00DF-4A44-97A6-92FDFB659FCB}">
      <dgm:prSet/>
      <dgm:spPr/>
      <dgm:t>
        <a:bodyPr/>
        <a:lstStyle/>
        <a:p>
          <a:endParaRPr lang="en-US"/>
        </a:p>
      </dgm:t>
    </dgm:pt>
    <dgm:pt modelId="{69C84A1E-37D7-4535-8251-10E1C68D7515}" type="sibTrans" cxnId="{FB275863-00DF-4A44-97A6-92FDFB659FCB}">
      <dgm:prSet/>
      <dgm:spPr/>
      <dgm:t>
        <a:bodyPr/>
        <a:lstStyle/>
        <a:p>
          <a:endParaRPr lang="en-US"/>
        </a:p>
      </dgm:t>
    </dgm:pt>
    <dgm:pt modelId="{3482AC46-EE3B-4309-A95A-1D39591C5A9A}">
      <dgm:prSet/>
      <dgm:spPr>
        <a:solidFill>
          <a:srgbClr val="F1EFD7">
            <a:alpha val="89804"/>
          </a:srgbClr>
        </a:solidFill>
        <a:ln>
          <a:noFill/>
        </a:ln>
      </dgm:spPr>
      <dgm:t>
        <a:bodyPr/>
        <a:lstStyle/>
        <a:p>
          <a:r>
            <a:rPr lang="en-GB" dirty="0"/>
            <a:t>Make the code more readable and reproducible.</a:t>
          </a:r>
          <a:endParaRPr lang="en-US" dirty="0"/>
        </a:p>
      </dgm:t>
    </dgm:pt>
    <dgm:pt modelId="{5BB43E7E-6222-4EF0-9843-F45DD4471E25}" type="parTrans" cxnId="{8D6B269E-63CA-4D21-89A0-C1A94343E2A8}">
      <dgm:prSet/>
      <dgm:spPr/>
      <dgm:t>
        <a:bodyPr/>
        <a:lstStyle/>
        <a:p>
          <a:endParaRPr lang="en-US"/>
        </a:p>
      </dgm:t>
    </dgm:pt>
    <dgm:pt modelId="{94FE2800-117E-40DC-BF4F-2D48937E90B5}" type="sibTrans" cxnId="{8D6B269E-63CA-4D21-89A0-C1A94343E2A8}">
      <dgm:prSet/>
      <dgm:spPr/>
      <dgm:t>
        <a:bodyPr/>
        <a:lstStyle/>
        <a:p>
          <a:endParaRPr lang="en-US"/>
        </a:p>
      </dgm:t>
    </dgm:pt>
    <dgm:pt modelId="{5FD6C0E1-1410-4868-A6B2-4CCF6E7BE735}">
      <dgm:prSet/>
      <dgm:spPr>
        <a:solidFill>
          <a:srgbClr val="F1EFD7">
            <a:alpha val="89804"/>
          </a:srgbClr>
        </a:solidFill>
        <a:ln>
          <a:noFill/>
        </a:ln>
      </dgm:spPr>
      <dgm:t>
        <a:bodyPr/>
        <a:lstStyle/>
        <a:p>
          <a:r>
            <a:rPr lang="en-GB" dirty="0"/>
            <a:t>Prevent inevitable and hard-to-debug errors related to copy-paste operations.</a:t>
          </a:r>
          <a:endParaRPr lang="en-US" dirty="0"/>
        </a:p>
      </dgm:t>
    </dgm:pt>
    <dgm:pt modelId="{B7CE26A7-2913-4FAB-B4B8-339A1BACBFDE}" type="parTrans" cxnId="{F6FC08D4-7839-45F3-88BA-DDF5D78FDF96}">
      <dgm:prSet/>
      <dgm:spPr/>
      <dgm:t>
        <a:bodyPr/>
        <a:lstStyle/>
        <a:p>
          <a:endParaRPr lang="en-US"/>
        </a:p>
      </dgm:t>
    </dgm:pt>
    <dgm:pt modelId="{18E3EECA-017E-4282-A83D-EB107A1BC825}" type="sibTrans" cxnId="{F6FC08D4-7839-45F3-88BA-DDF5D78FDF96}">
      <dgm:prSet/>
      <dgm:spPr/>
      <dgm:t>
        <a:bodyPr/>
        <a:lstStyle/>
        <a:p>
          <a:endParaRPr lang="en-US"/>
        </a:p>
      </dgm:t>
    </dgm:pt>
    <dgm:pt modelId="{F24BBC98-5C7E-4119-BD8D-75F0610CE183}">
      <dgm:prSet/>
      <dgm:spPr>
        <a:solidFill>
          <a:srgbClr val="F1EFD7">
            <a:alpha val="89804"/>
          </a:srgbClr>
        </a:solidFill>
        <a:ln>
          <a:noFill/>
        </a:ln>
      </dgm:spPr>
      <dgm:t>
        <a:bodyPr/>
        <a:lstStyle/>
        <a:p>
          <a:r>
            <a:rPr lang="en-US" dirty="0"/>
            <a:t>Makes code modular.</a:t>
          </a:r>
        </a:p>
      </dgm:t>
    </dgm:pt>
    <dgm:pt modelId="{93BD64B7-EAD3-4727-BDBD-54C6A5CC2B09}" type="parTrans" cxnId="{7BA57AB4-C942-4791-B04B-C00F32675040}">
      <dgm:prSet/>
      <dgm:spPr/>
      <dgm:t>
        <a:bodyPr/>
        <a:lstStyle/>
        <a:p>
          <a:endParaRPr lang="en-US"/>
        </a:p>
      </dgm:t>
    </dgm:pt>
    <dgm:pt modelId="{56083EF1-5490-4A4E-A40B-0EBCCF6274A1}" type="sibTrans" cxnId="{7BA57AB4-C942-4791-B04B-C00F32675040}">
      <dgm:prSet/>
      <dgm:spPr/>
      <dgm:t>
        <a:bodyPr/>
        <a:lstStyle/>
        <a:p>
          <a:endParaRPr lang="en-US"/>
        </a:p>
      </dgm:t>
    </dgm:pt>
    <dgm:pt modelId="{ED99B122-5963-4220-B6D7-004D32CC5672}">
      <dgm:prSet phldrT="[Text]"/>
      <dgm:spPr/>
      <dgm:t>
        <a:bodyPr/>
        <a:lstStyle/>
        <a:p>
          <a:r>
            <a:rPr lang="en-US" dirty="0"/>
            <a:t>Functions from external packages</a:t>
          </a:r>
        </a:p>
      </dgm:t>
    </dgm:pt>
    <dgm:pt modelId="{874EDB4B-6483-43AD-8CAA-B056997998F5}" type="parTrans" cxnId="{AE44AD7C-CBC4-4445-94B5-97FC47BB60AE}">
      <dgm:prSet/>
      <dgm:spPr/>
      <dgm:t>
        <a:bodyPr/>
        <a:lstStyle/>
        <a:p>
          <a:endParaRPr lang="en-US"/>
        </a:p>
      </dgm:t>
    </dgm:pt>
    <dgm:pt modelId="{CC307680-8724-422E-8288-9F8589722F4A}" type="sibTrans" cxnId="{AE44AD7C-CBC4-4445-94B5-97FC47BB60AE}">
      <dgm:prSet/>
      <dgm:spPr/>
      <dgm:t>
        <a:bodyPr/>
        <a:lstStyle/>
        <a:p>
          <a:endParaRPr lang="en-US"/>
        </a:p>
      </dgm:t>
    </dgm:pt>
    <dgm:pt modelId="{7F020635-25C3-4D4A-A488-CFC573A6BB74}" type="pres">
      <dgm:prSet presAssocID="{DB44127B-4F07-49FA-856B-166E32F57A3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F0C97D-8271-48C8-9D65-69107A751032}" type="pres">
      <dgm:prSet presAssocID="{4988B4AE-DA5A-4D66-80F4-873E398658A9}" presName="composite" presStyleCnt="0"/>
      <dgm:spPr/>
    </dgm:pt>
    <dgm:pt modelId="{7DC05E70-3E48-4A98-85C9-D090F814B138}" type="pres">
      <dgm:prSet presAssocID="{4988B4AE-DA5A-4D66-80F4-873E398658A9}" presName="parTx" presStyleLbl="alignNode1" presStyleIdx="0" presStyleCnt="3" custScaleY="101159" custLinFactNeighborX="-103" custLinFactNeighborY="228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3D865-971C-486A-91AD-BFCA87CEB818}" type="pres">
      <dgm:prSet presAssocID="{4988B4AE-DA5A-4D66-80F4-873E398658A9}" presName="desTx" presStyleLbl="alignAccFollowNode1" presStyleIdx="0" presStyleCnt="3" custScaleY="98298" custLinFactNeighborX="-103" custLinFactNeighborY="-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3C6F7-B0F8-460B-BEBF-22B6A9090F8A}" type="pres">
      <dgm:prSet presAssocID="{8231FCC3-DD5F-4906-AC96-88330D9A5C86}" presName="space" presStyleCnt="0"/>
      <dgm:spPr/>
    </dgm:pt>
    <dgm:pt modelId="{BF6C90AA-BE86-4774-894B-F1E7F80E2591}" type="pres">
      <dgm:prSet presAssocID="{935C6638-F763-4F9F-AAC6-72F3B2C94845}" presName="composite" presStyleCnt="0"/>
      <dgm:spPr/>
    </dgm:pt>
    <dgm:pt modelId="{F86D321C-E956-4D97-BA52-B2185C388089}" type="pres">
      <dgm:prSet presAssocID="{935C6638-F763-4F9F-AAC6-72F3B2C94845}" presName="parTx" presStyleLbl="alignNode1" presStyleIdx="1" presStyleCnt="3" custScaleY="98983" custLinFactNeighborX="-1107" custLinFactNeighborY="-7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201BD-96C2-4540-B502-FA1172BB1E60}" type="pres">
      <dgm:prSet presAssocID="{935C6638-F763-4F9F-AAC6-72F3B2C94845}" presName="desTx" presStyleLbl="alignAccFollowNode1" presStyleIdx="1" presStyleCnt="3" custLinFactNeighborX="-1107" custLinFactNeighborY="1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9EFD0C-76E2-4FAA-9BD3-1AC3E64E9739}" type="pres">
      <dgm:prSet presAssocID="{DB03F242-7066-452B-8619-555BAA23FE0B}" presName="space" presStyleCnt="0"/>
      <dgm:spPr/>
    </dgm:pt>
    <dgm:pt modelId="{352AD3C2-07B5-4F93-821B-5EB567F7A1B0}" type="pres">
      <dgm:prSet presAssocID="{F0E181A9-F086-4964-8484-541B5ECFB477}" presName="composite" presStyleCnt="0"/>
      <dgm:spPr/>
    </dgm:pt>
    <dgm:pt modelId="{678F4DAD-3794-4428-9004-46898D8DE0CB}" type="pres">
      <dgm:prSet presAssocID="{F0E181A9-F086-4964-8484-541B5ECFB477}" presName="parTx" presStyleLbl="alignNode1" presStyleIdx="2" presStyleCnt="3" custLinFactNeighborX="-1106" custLinFactNeighborY="-2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EB9214-DBF3-4990-BDE2-97561DC65EB2}" type="pres">
      <dgm:prSet presAssocID="{F0E181A9-F086-4964-8484-541B5ECFB477}" presName="desTx" presStyleLbl="alignAccFollowNode1" presStyleIdx="2" presStyleCnt="3" custLinFactNeighborX="-1106" custLinFactNeighborY="1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49B842-4210-4EA4-ACEE-63F49DDB014E}" srcId="{DB44127B-4F07-49FA-856B-166E32F57A3D}" destId="{4988B4AE-DA5A-4D66-80F4-873E398658A9}" srcOrd="0" destOrd="0" parTransId="{CD0F6D5F-83CD-4080-B459-29C67E2C8657}" sibTransId="{8231FCC3-DD5F-4906-AC96-88330D9A5C86}"/>
    <dgm:cxn modelId="{F7329893-30C5-4977-86B1-6827B41BD368}" type="presOf" srcId="{4988B4AE-DA5A-4D66-80F4-873E398658A9}" destId="{7DC05E70-3E48-4A98-85C9-D090F814B138}" srcOrd="0" destOrd="0" presId="urn:microsoft.com/office/officeart/2005/8/layout/hList1"/>
    <dgm:cxn modelId="{B5108844-C9B9-4892-806F-0D597D0A1B7C}" type="presOf" srcId="{84403E1C-D481-4910-BE2B-CD4AE2ACFF90}" destId="{B6EB9214-DBF3-4990-BDE2-97561DC65EB2}" srcOrd="0" destOrd="2" presId="urn:microsoft.com/office/officeart/2005/8/layout/hList1"/>
    <dgm:cxn modelId="{D9EE3CB0-3FE3-43FC-B9E1-4770D28C523B}" type="presOf" srcId="{3482AC46-EE3B-4309-A95A-1D39591C5A9A}" destId="{CF4201BD-96C2-4540-B502-FA1172BB1E60}" srcOrd="0" destOrd="2" presId="urn:microsoft.com/office/officeart/2005/8/layout/hList1"/>
    <dgm:cxn modelId="{FB275863-00DF-4A44-97A6-92FDFB659FCB}" srcId="{935C6638-F763-4F9F-AAC6-72F3B2C94845}" destId="{1D60B5C1-7AC0-47A7-A97F-524CC38FA1F4}" srcOrd="1" destOrd="0" parTransId="{E4BE4477-751B-4C27-837A-07520FA72543}" sibTransId="{69C84A1E-37D7-4535-8251-10E1C68D7515}"/>
    <dgm:cxn modelId="{8E4F20F6-A734-40D2-BDE8-696FD55F6702}" type="presOf" srcId="{ED99B122-5963-4220-B6D7-004D32CC5672}" destId="{B6EB9214-DBF3-4990-BDE2-97561DC65EB2}" srcOrd="0" destOrd="1" presId="urn:microsoft.com/office/officeart/2005/8/layout/hList1"/>
    <dgm:cxn modelId="{F6FC08D4-7839-45F3-88BA-DDF5D78FDF96}" srcId="{935C6638-F763-4F9F-AAC6-72F3B2C94845}" destId="{5FD6C0E1-1410-4868-A6B2-4CCF6E7BE735}" srcOrd="3" destOrd="0" parTransId="{B7CE26A7-2913-4FAB-B4B8-339A1BACBFDE}" sibTransId="{18E3EECA-017E-4282-A83D-EB107A1BC825}"/>
    <dgm:cxn modelId="{63C8B00C-77FF-4F62-8375-CF5FBBEFA06F}" srcId="{935C6638-F763-4F9F-AAC6-72F3B2C94845}" destId="{F8F40CCD-CFC3-412A-B10A-E553205C07DB}" srcOrd="0" destOrd="0" parTransId="{DBECD2EF-2E4B-419F-8B12-68BF9C43CE04}" sibTransId="{FD08EB41-8ED4-4CAA-9C34-E8E291925BB4}"/>
    <dgm:cxn modelId="{202FA090-FD31-4032-A28E-37E55ADABE9D}" srcId="{F0E181A9-F086-4964-8484-541B5ECFB477}" destId="{619926A6-8C8A-4E0B-BD58-9A6B5F588748}" srcOrd="0" destOrd="0" parTransId="{05D28C52-A230-42B0-9091-9BFFF46A0BAE}" sibTransId="{BCFFB5B6-1A7C-46AC-9565-B1EE6986FD6B}"/>
    <dgm:cxn modelId="{DCEE10FE-2C36-4EF9-8F44-F51ECCD3F8BA}" type="presOf" srcId="{619926A6-8C8A-4E0B-BD58-9A6B5F588748}" destId="{B6EB9214-DBF3-4990-BDE2-97561DC65EB2}" srcOrd="0" destOrd="0" presId="urn:microsoft.com/office/officeart/2005/8/layout/hList1"/>
    <dgm:cxn modelId="{6ACE6116-EB84-4421-BBFD-CC83416C1009}" type="presOf" srcId="{F0E181A9-F086-4964-8484-541B5ECFB477}" destId="{678F4DAD-3794-4428-9004-46898D8DE0CB}" srcOrd="0" destOrd="0" presId="urn:microsoft.com/office/officeart/2005/8/layout/hList1"/>
    <dgm:cxn modelId="{90677B3F-26F4-48FA-9BC2-912E1304064C}" srcId="{DB44127B-4F07-49FA-856B-166E32F57A3D}" destId="{935C6638-F763-4F9F-AAC6-72F3B2C94845}" srcOrd="1" destOrd="0" parTransId="{A4E6B595-76AD-4FE2-872D-1A3DD461C244}" sibTransId="{DB03F242-7066-452B-8619-555BAA23FE0B}"/>
    <dgm:cxn modelId="{372B93F1-59E2-4190-9259-23AF59C21D76}" type="presOf" srcId="{935C6638-F763-4F9F-AAC6-72F3B2C94845}" destId="{F86D321C-E956-4D97-BA52-B2185C388089}" srcOrd="0" destOrd="0" presId="urn:microsoft.com/office/officeart/2005/8/layout/hList1"/>
    <dgm:cxn modelId="{F00D21C3-7B52-4B09-BF0E-5F018095C650}" type="presOf" srcId="{F24BBC98-5C7E-4119-BD8D-75F0610CE183}" destId="{CF4201BD-96C2-4540-B502-FA1172BB1E60}" srcOrd="0" destOrd="4" presId="urn:microsoft.com/office/officeart/2005/8/layout/hList1"/>
    <dgm:cxn modelId="{8D6B269E-63CA-4D21-89A0-C1A94343E2A8}" srcId="{935C6638-F763-4F9F-AAC6-72F3B2C94845}" destId="{3482AC46-EE3B-4309-A95A-1D39591C5A9A}" srcOrd="2" destOrd="0" parTransId="{5BB43E7E-6222-4EF0-9843-F45DD4471E25}" sibTransId="{94FE2800-117E-40DC-BF4F-2D48937E90B5}"/>
    <dgm:cxn modelId="{DC37A128-DECD-44B0-AF11-8FB48F001DCD}" type="presOf" srcId="{1D60B5C1-7AC0-47A7-A97F-524CC38FA1F4}" destId="{CF4201BD-96C2-4540-B502-FA1172BB1E60}" srcOrd="0" destOrd="1" presId="urn:microsoft.com/office/officeart/2005/8/layout/hList1"/>
    <dgm:cxn modelId="{B73B739B-F52C-4BD0-8F4C-B8A10121E36D}" type="presOf" srcId="{19440325-A145-4CF8-805C-F0417C3FAEA1}" destId="{3583D865-971C-486A-91AD-BFCA87CEB818}" srcOrd="0" destOrd="0" presId="urn:microsoft.com/office/officeart/2005/8/layout/hList1"/>
    <dgm:cxn modelId="{AE44AD7C-CBC4-4445-94B5-97FC47BB60AE}" srcId="{F0E181A9-F086-4964-8484-541B5ECFB477}" destId="{ED99B122-5963-4220-B6D7-004D32CC5672}" srcOrd="1" destOrd="0" parTransId="{874EDB4B-6483-43AD-8CAA-B056997998F5}" sibTransId="{CC307680-8724-422E-8288-9F8589722F4A}"/>
    <dgm:cxn modelId="{B9F09981-4C86-4938-B28E-8C844F484728}" type="presOf" srcId="{5FD6C0E1-1410-4868-A6B2-4CCF6E7BE735}" destId="{CF4201BD-96C2-4540-B502-FA1172BB1E60}" srcOrd="0" destOrd="3" presId="urn:microsoft.com/office/officeart/2005/8/layout/hList1"/>
    <dgm:cxn modelId="{D5088276-0754-4983-AA63-FB78E4625726}" srcId="{F0E181A9-F086-4964-8484-541B5ECFB477}" destId="{84403E1C-D481-4910-BE2B-CD4AE2ACFF90}" srcOrd="2" destOrd="0" parTransId="{6AA9CCE9-A614-42E6-AEB6-4F1DA5495EEF}" sibTransId="{8A6E3043-7896-44EB-A0CB-B51DFDE0D872}"/>
    <dgm:cxn modelId="{1CD91FB9-570C-448B-A7D8-D46DD20EB7A5}" type="presOf" srcId="{F8F40CCD-CFC3-412A-B10A-E553205C07DB}" destId="{CF4201BD-96C2-4540-B502-FA1172BB1E60}" srcOrd="0" destOrd="0" presId="urn:microsoft.com/office/officeart/2005/8/layout/hList1"/>
    <dgm:cxn modelId="{AA023CB1-6D98-46C4-BCD5-F5DE6A8CBE29}" srcId="{DB44127B-4F07-49FA-856B-166E32F57A3D}" destId="{F0E181A9-F086-4964-8484-541B5ECFB477}" srcOrd="2" destOrd="0" parTransId="{D28B4791-2389-4C54-B791-B644B0AFF840}" sibTransId="{A5A5AF03-C71C-49CB-AAD1-D99317970B6C}"/>
    <dgm:cxn modelId="{7B2F5DF7-0579-41DD-B483-E671185DC5C3}" type="presOf" srcId="{DB44127B-4F07-49FA-856B-166E32F57A3D}" destId="{7F020635-25C3-4D4A-A488-CFC573A6BB74}" srcOrd="0" destOrd="0" presId="urn:microsoft.com/office/officeart/2005/8/layout/hList1"/>
    <dgm:cxn modelId="{5CE7742A-6814-4D58-B93A-F57AD07AE83E}" srcId="{4988B4AE-DA5A-4D66-80F4-873E398658A9}" destId="{19440325-A145-4CF8-805C-F0417C3FAEA1}" srcOrd="0" destOrd="0" parTransId="{E689BDF0-E668-47E7-813B-D7A178629AFF}" sibTransId="{5E481921-7576-4D2A-9696-0785D06C683F}"/>
    <dgm:cxn modelId="{7BA57AB4-C942-4791-B04B-C00F32675040}" srcId="{935C6638-F763-4F9F-AAC6-72F3B2C94845}" destId="{F24BBC98-5C7E-4119-BD8D-75F0610CE183}" srcOrd="4" destOrd="0" parTransId="{93BD64B7-EAD3-4727-BDBD-54C6A5CC2B09}" sibTransId="{56083EF1-5490-4A4E-A40B-0EBCCF6274A1}"/>
    <dgm:cxn modelId="{3744983D-87D0-4B40-8590-69873AFF40CC}" type="presParOf" srcId="{7F020635-25C3-4D4A-A488-CFC573A6BB74}" destId="{BDF0C97D-8271-48C8-9D65-69107A751032}" srcOrd="0" destOrd="0" presId="urn:microsoft.com/office/officeart/2005/8/layout/hList1"/>
    <dgm:cxn modelId="{5892415B-8387-4C5F-9FDB-F0A1D489AC0F}" type="presParOf" srcId="{BDF0C97D-8271-48C8-9D65-69107A751032}" destId="{7DC05E70-3E48-4A98-85C9-D090F814B138}" srcOrd="0" destOrd="0" presId="urn:microsoft.com/office/officeart/2005/8/layout/hList1"/>
    <dgm:cxn modelId="{D2943DCA-CEE7-4ADC-AED9-2109D098CF23}" type="presParOf" srcId="{BDF0C97D-8271-48C8-9D65-69107A751032}" destId="{3583D865-971C-486A-91AD-BFCA87CEB818}" srcOrd="1" destOrd="0" presId="urn:microsoft.com/office/officeart/2005/8/layout/hList1"/>
    <dgm:cxn modelId="{D0B13233-61A4-4448-95E5-52203C3E2628}" type="presParOf" srcId="{7F020635-25C3-4D4A-A488-CFC573A6BB74}" destId="{6083C6F7-B0F8-460B-BEBF-22B6A9090F8A}" srcOrd="1" destOrd="0" presId="urn:microsoft.com/office/officeart/2005/8/layout/hList1"/>
    <dgm:cxn modelId="{395CBE5F-9C0D-4606-90E1-0E41AAF19AB3}" type="presParOf" srcId="{7F020635-25C3-4D4A-A488-CFC573A6BB74}" destId="{BF6C90AA-BE86-4774-894B-F1E7F80E2591}" srcOrd="2" destOrd="0" presId="urn:microsoft.com/office/officeart/2005/8/layout/hList1"/>
    <dgm:cxn modelId="{311529D5-D0B7-46E1-8D08-6F960B87BD53}" type="presParOf" srcId="{BF6C90AA-BE86-4774-894B-F1E7F80E2591}" destId="{F86D321C-E956-4D97-BA52-B2185C388089}" srcOrd="0" destOrd="0" presId="urn:microsoft.com/office/officeart/2005/8/layout/hList1"/>
    <dgm:cxn modelId="{FD3884AB-593D-4892-A41C-D1CCB8BBDAC6}" type="presParOf" srcId="{BF6C90AA-BE86-4774-894B-F1E7F80E2591}" destId="{CF4201BD-96C2-4540-B502-FA1172BB1E60}" srcOrd="1" destOrd="0" presId="urn:microsoft.com/office/officeart/2005/8/layout/hList1"/>
    <dgm:cxn modelId="{4EE6D474-F31E-4073-A6AE-211D55893856}" type="presParOf" srcId="{7F020635-25C3-4D4A-A488-CFC573A6BB74}" destId="{629EFD0C-76E2-4FAA-9BD3-1AC3E64E9739}" srcOrd="3" destOrd="0" presId="urn:microsoft.com/office/officeart/2005/8/layout/hList1"/>
    <dgm:cxn modelId="{D60DEACC-9EEF-4773-8C92-3E15B2C3FDB4}" type="presParOf" srcId="{7F020635-25C3-4D4A-A488-CFC573A6BB74}" destId="{352AD3C2-07B5-4F93-821B-5EB567F7A1B0}" srcOrd="4" destOrd="0" presId="urn:microsoft.com/office/officeart/2005/8/layout/hList1"/>
    <dgm:cxn modelId="{8F6734BB-E122-4BC8-BD39-9BE6D586DE9D}" type="presParOf" srcId="{352AD3C2-07B5-4F93-821B-5EB567F7A1B0}" destId="{678F4DAD-3794-4428-9004-46898D8DE0CB}" srcOrd="0" destOrd="0" presId="urn:microsoft.com/office/officeart/2005/8/layout/hList1"/>
    <dgm:cxn modelId="{4455DE55-A1E9-48B8-B403-1558FE817EDE}" type="presParOf" srcId="{352AD3C2-07B5-4F93-821B-5EB567F7A1B0}" destId="{B6EB9214-DBF3-4990-BDE2-97561DC65EB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A82262-E99B-4AAB-B2E0-0E8D3F7A325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87BA251-D632-43CC-B42C-528E8AC9D357}">
      <dgm:prSet phldrT="[Text]"/>
      <dgm:spPr/>
      <dgm:t>
        <a:bodyPr/>
        <a:lstStyle/>
        <a:p>
          <a:r>
            <a:rPr lang="en-US" dirty="0"/>
            <a:t>Source: </a:t>
          </a:r>
          <a:r>
            <a:rPr lang="en-US" u="sng" dirty="0">
              <a:solidFill>
                <a:srgbClr val="00B0F0"/>
              </a:solidFill>
            </a:rPr>
            <a:t>https://www.dataquest.io/blog/write-funtions-in-r/</a:t>
          </a:r>
        </a:p>
      </dgm:t>
    </dgm:pt>
    <dgm:pt modelId="{B2DC088C-9D1E-4E54-BD24-3493EC1CBFD4}" type="parTrans" cxnId="{7F8CEF2A-4C0A-49AF-B8CF-E79B299DDF94}">
      <dgm:prSet/>
      <dgm:spPr/>
      <dgm:t>
        <a:bodyPr/>
        <a:lstStyle/>
        <a:p>
          <a:endParaRPr lang="en-US"/>
        </a:p>
      </dgm:t>
    </dgm:pt>
    <dgm:pt modelId="{9EDE6F27-D8D8-41F5-AF08-189B501958AC}" type="sibTrans" cxnId="{7F8CEF2A-4C0A-49AF-B8CF-E79B299DDF94}">
      <dgm:prSet/>
      <dgm:spPr/>
      <dgm:t>
        <a:bodyPr/>
        <a:lstStyle/>
        <a:p>
          <a:endParaRPr lang="en-US"/>
        </a:p>
      </dgm:t>
    </dgm:pt>
    <dgm:pt modelId="{CAC04666-E4AE-4256-9E57-A94D97129AB6}">
      <dgm:prSet phldrT="[Text]" custT="1"/>
      <dgm:spPr/>
      <dgm:t>
        <a:bodyPr/>
        <a:lstStyle/>
        <a:p>
          <a:r>
            <a:rPr lang="en-GB" sz="2400" dirty="0" err="1"/>
            <a:t>i</a:t>
          </a:r>
          <a:r>
            <a:rPr lang="en-GB" sz="2400" dirty="0"/>
            <a:t>. To declare a user-defined function in R, we use the keyword </a:t>
          </a:r>
          <a:r>
            <a:rPr lang="en-GB" sz="2400" b="1" dirty="0">
              <a:solidFill>
                <a:srgbClr val="FF0000"/>
              </a:solidFill>
            </a:rPr>
            <a:t>function()</a:t>
          </a:r>
          <a:endParaRPr lang="en-US" sz="2400" b="1" dirty="0">
            <a:solidFill>
              <a:srgbClr val="FF0000"/>
            </a:solidFill>
          </a:endParaRPr>
        </a:p>
      </dgm:t>
    </dgm:pt>
    <dgm:pt modelId="{A30E7F7D-B18F-4E1A-AF95-77C8687C1A2C}" type="parTrans" cxnId="{3D66A89D-2A42-4182-AC8C-E7F893D59706}">
      <dgm:prSet/>
      <dgm:spPr/>
      <dgm:t>
        <a:bodyPr/>
        <a:lstStyle/>
        <a:p>
          <a:endParaRPr lang="en-US"/>
        </a:p>
      </dgm:t>
    </dgm:pt>
    <dgm:pt modelId="{C57AC265-EAF7-41E3-9440-A14F55D375A0}" type="sibTrans" cxnId="{3D66A89D-2A42-4182-AC8C-E7F893D59706}">
      <dgm:prSet/>
      <dgm:spPr/>
      <dgm:t>
        <a:bodyPr/>
        <a:lstStyle/>
        <a:p>
          <a:endParaRPr lang="en-US"/>
        </a:p>
      </dgm:t>
    </dgm:pt>
    <dgm:pt modelId="{3EBF6896-BA8F-4F3C-A9F2-0C11F8A6BB6B}">
      <dgm:prSet custT="1"/>
      <dgm:spPr/>
      <dgm:t>
        <a:bodyPr/>
        <a:lstStyle/>
        <a:p>
          <a:r>
            <a:rPr lang="en-GB" sz="2400" dirty="0"/>
            <a:t>ii. Main components of a function are: </a:t>
          </a:r>
          <a:r>
            <a:rPr lang="en-GB" sz="2400" b="1" dirty="0"/>
            <a:t>function name, parameters, and function body.</a:t>
          </a:r>
          <a:endParaRPr lang="en-US" sz="2400" b="1" dirty="0"/>
        </a:p>
      </dgm:t>
    </dgm:pt>
    <dgm:pt modelId="{DE5AF94E-9976-47A2-872D-5DE42036D622}" type="parTrans" cxnId="{522C7C29-557D-4F8E-949C-B0C40BF37F6B}">
      <dgm:prSet/>
      <dgm:spPr/>
      <dgm:t>
        <a:bodyPr/>
        <a:lstStyle/>
        <a:p>
          <a:endParaRPr lang="en-US"/>
        </a:p>
      </dgm:t>
    </dgm:pt>
    <dgm:pt modelId="{8CF7B567-AFF3-4186-9308-05E75BA19FE8}" type="sibTrans" cxnId="{522C7C29-557D-4F8E-949C-B0C40BF37F6B}">
      <dgm:prSet/>
      <dgm:spPr/>
      <dgm:t>
        <a:bodyPr/>
        <a:lstStyle/>
        <a:p>
          <a:endParaRPr lang="en-US"/>
        </a:p>
      </dgm:t>
    </dgm:pt>
    <dgm:pt modelId="{B73939B5-38B4-4F83-B48C-0ADB2849D7FA}">
      <dgm:prSet phldrT="[Text]" custT="1"/>
      <dgm:spPr/>
      <dgm:t>
        <a:bodyPr/>
        <a:lstStyle/>
        <a:p>
          <a:endParaRPr lang="en-US" sz="2400" b="1" dirty="0">
            <a:solidFill>
              <a:srgbClr val="FF0000"/>
            </a:solidFill>
          </a:endParaRPr>
        </a:p>
      </dgm:t>
    </dgm:pt>
    <dgm:pt modelId="{2D15634D-A937-4BAD-8615-BE3B546037BA}" type="parTrans" cxnId="{B1EB1179-872D-4851-8BD5-5A3D4568C4D9}">
      <dgm:prSet/>
      <dgm:spPr/>
      <dgm:t>
        <a:bodyPr/>
        <a:lstStyle/>
        <a:p>
          <a:endParaRPr lang="en-US"/>
        </a:p>
      </dgm:t>
    </dgm:pt>
    <dgm:pt modelId="{3FD4FA22-BD26-4C25-9A56-5DBFDB8B3747}" type="sibTrans" cxnId="{B1EB1179-872D-4851-8BD5-5A3D4568C4D9}">
      <dgm:prSet/>
      <dgm:spPr/>
      <dgm:t>
        <a:bodyPr/>
        <a:lstStyle/>
        <a:p>
          <a:endParaRPr lang="en-US"/>
        </a:p>
      </dgm:t>
    </dgm:pt>
    <dgm:pt modelId="{9A3ED6EF-B26B-41AD-95FC-A750BB257ED4}">
      <dgm:prSet phldrT="[Text]" custT="1"/>
      <dgm:spPr/>
      <dgm:t>
        <a:bodyPr/>
        <a:lstStyle/>
        <a:p>
          <a:endParaRPr lang="en-US" sz="2400" b="1" dirty="0">
            <a:solidFill>
              <a:srgbClr val="FF0000"/>
            </a:solidFill>
          </a:endParaRPr>
        </a:p>
      </dgm:t>
    </dgm:pt>
    <dgm:pt modelId="{75019AFF-0C04-4B76-A6F5-57D92D198212}" type="sibTrans" cxnId="{418F70DD-AD28-413D-B131-8B632598AF21}">
      <dgm:prSet/>
      <dgm:spPr/>
      <dgm:t>
        <a:bodyPr/>
        <a:lstStyle/>
        <a:p>
          <a:endParaRPr lang="en-US"/>
        </a:p>
      </dgm:t>
    </dgm:pt>
    <dgm:pt modelId="{9C6AD23A-7F71-44D1-953F-2294524DE0D6}" type="parTrans" cxnId="{418F70DD-AD28-413D-B131-8B632598AF21}">
      <dgm:prSet/>
      <dgm:spPr/>
      <dgm:t>
        <a:bodyPr/>
        <a:lstStyle/>
        <a:p>
          <a:endParaRPr lang="en-US"/>
        </a:p>
      </dgm:t>
    </dgm:pt>
    <dgm:pt modelId="{7C123270-E00E-4226-BED3-D528632668EB}" type="pres">
      <dgm:prSet presAssocID="{39A82262-E99B-4AAB-B2E0-0E8D3F7A325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D6A1989-80DD-4A0F-A0A0-6D623254A58C}" type="pres">
      <dgm:prSet presAssocID="{387BA251-D632-43CC-B42C-528E8AC9D357}" presName="composite" presStyleCnt="0"/>
      <dgm:spPr/>
    </dgm:pt>
    <dgm:pt modelId="{7E12AC97-BA98-4621-B900-C0E3901BF595}" type="pres">
      <dgm:prSet presAssocID="{387BA251-D632-43CC-B42C-528E8AC9D357}" presName="ParentAccentShape" presStyleLbl="trBgShp" presStyleIdx="0" presStyleCnt="2"/>
      <dgm:spPr/>
    </dgm:pt>
    <dgm:pt modelId="{5C1D8D21-FE7D-4825-8BD7-73D0D5529379}" type="pres">
      <dgm:prSet presAssocID="{387BA251-D632-43CC-B42C-528E8AC9D357}" presName="ParentText" presStyleLbl="revTx" presStyleIdx="0" presStyleCnt="2" custLinFactNeighborX="8" custLinFactNeighborY="-497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56627-AE48-4007-B0B9-C5E668E6D105}" type="pres">
      <dgm:prSet presAssocID="{387BA251-D632-43CC-B42C-528E8AC9D357}" presName="ChildText" presStyleLbl="revTx" presStyleIdx="1" presStyleCnt="2" custLinFactNeighborX="3909" custLinFactNeighborY="250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BC8350-8A7A-4E1A-89E7-64BB761862D8}" type="pres">
      <dgm:prSet presAssocID="{387BA251-D632-43CC-B42C-528E8AC9D357}" presName="ChildAccentShape" presStyleLbl="trBgShp" presStyleIdx="1" presStyleCnt="2"/>
      <dgm:spPr/>
    </dgm:pt>
    <dgm:pt modelId="{89FDBF98-5F06-4051-B44A-75CE3DE94927}" type="pres">
      <dgm:prSet presAssocID="{387BA251-D632-43CC-B42C-528E8AC9D357}" presName="Image" presStyleLbl="alignImgPlace1" presStyleIdx="0" presStyleCnt="1" custScaleX="93275" custScaleY="71393" custLinFactNeighborX="6039" custLinFactNeighborY="60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</dgm:spPr>
    </dgm:pt>
  </dgm:ptLst>
  <dgm:cxnLst>
    <dgm:cxn modelId="{2EE54CCA-C39A-433E-86F8-CCDCD2FDDA6F}" type="presOf" srcId="{CAC04666-E4AE-4256-9E57-A94D97129AB6}" destId="{D8756627-AE48-4007-B0B9-C5E668E6D105}" srcOrd="0" destOrd="1" presId="urn:microsoft.com/office/officeart/2009/3/layout/SnapshotPictureList"/>
    <dgm:cxn modelId="{3AE9BA5E-12DC-4327-82E5-3F5385075A89}" type="presOf" srcId="{B73939B5-38B4-4F83-B48C-0ADB2849D7FA}" destId="{D8756627-AE48-4007-B0B9-C5E668E6D105}" srcOrd="0" destOrd="2" presId="urn:microsoft.com/office/officeart/2009/3/layout/SnapshotPictureList"/>
    <dgm:cxn modelId="{D4BDC29F-3EDC-41E7-A81C-E2C2073EFD70}" type="presOf" srcId="{3EBF6896-BA8F-4F3C-A9F2-0C11F8A6BB6B}" destId="{D8756627-AE48-4007-B0B9-C5E668E6D105}" srcOrd="0" destOrd="3" presId="urn:microsoft.com/office/officeart/2009/3/layout/SnapshotPictureList"/>
    <dgm:cxn modelId="{B37E92F6-4EE3-4551-84A8-132AE0C4708E}" type="presOf" srcId="{9A3ED6EF-B26B-41AD-95FC-A750BB257ED4}" destId="{D8756627-AE48-4007-B0B9-C5E668E6D105}" srcOrd="0" destOrd="0" presId="urn:microsoft.com/office/officeart/2009/3/layout/SnapshotPictureList"/>
    <dgm:cxn modelId="{418F70DD-AD28-413D-B131-8B632598AF21}" srcId="{387BA251-D632-43CC-B42C-528E8AC9D357}" destId="{9A3ED6EF-B26B-41AD-95FC-A750BB257ED4}" srcOrd="0" destOrd="0" parTransId="{9C6AD23A-7F71-44D1-953F-2294524DE0D6}" sibTransId="{75019AFF-0C04-4B76-A6F5-57D92D198212}"/>
    <dgm:cxn modelId="{3D66A89D-2A42-4182-AC8C-E7F893D59706}" srcId="{387BA251-D632-43CC-B42C-528E8AC9D357}" destId="{CAC04666-E4AE-4256-9E57-A94D97129AB6}" srcOrd="1" destOrd="0" parTransId="{A30E7F7D-B18F-4E1A-AF95-77C8687C1A2C}" sibTransId="{C57AC265-EAF7-41E3-9440-A14F55D375A0}"/>
    <dgm:cxn modelId="{4D2271DA-4F0C-4DAB-B0DE-D096C31C51FC}" type="presOf" srcId="{39A82262-E99B-4AAB-B2E0-0E8D3F7A325D}" destId="{7C123270-E00E-4226-BED3-D528632668EB}" srcOrd="0" destOrd="0" presId="urn:microsoft.com/office/officeart/2009/3/layout/SnapshotPictureList"/>
    <dgm:cxn modelId="{522C7C29-557D-4F8E-949C-B0C40BF37F6B}" srcId="{387BA251-D632-43CC-B42C-528E8AC9D357}" destId="{3EBF6896-BA8F-4F3C-A9F2-0C11F8A6BB6B}" srcOrd="3" destOrd="0" parTransId="{DE5AF94E-9976-47A2-872D-5DE42036D622}" sibTransId="{8CF7B567-AFF3-4186-9308-05E75BA19FE8}"/>
    <dgm:cxn modelId="{7F8CEF2A-4C0A-49AF-B8CF-E79B299DDF94}" srcId="{39A82262-E99B-4AAB-B2E0-0E8D3F7A325D}" destId="{387BA251-D632-43CC-B42C-528E8AC9D357}" srcOrd="0" destOrd="0" parTransId="{B2DC088C-9D1E-4E54-BD24-3493EC1CBFD4}" sibTransId="{9EDE6F27-D8D8-41F5-AF08-189B501958AC}"/>
    <dgm:cxn modelId="{ED1D73B4-893F-4D05-B30B-4E182523DD88}" type="presOf" srcId="{387BA251-D632-43CC-B42C-528E8AC9D357}" destId="{5C1D8D21-FE7D-4825-8BD7-73D0D5529379}" srcOrd="0" destOrd="0" presId="urn:microsoft.com/office/officeart/2009/3/layout/SnapshotPictureList"/>
    <dgm:cxn modelId="{B1EB1179-872D-4851-8BD5-5A3D4568C4D9}" srcId="{387BA251-D632-43CC-B42C-528E8AC9D357}" destId="{B73939B5-38B4-4F83-B48C-0ADB2849D7FA}" srcOrd="2" destOrd="0" parTransId="{2D15634D-A937-4BAD-8615-BE3B546037BA}" sibTransId="{3FD4FA22-BD26-4C25-9A56-5DBFDB8B3747}"/>
    <dgm:cxn modelId="{EB3CCF8C-92C8-438A-9B12-7F8E722BD49E}" type="presParOf" srcId="{7C123270-E00E-4226-BED3-D528632668EB}" destId="{5D6A1989-80DD-4A0F-A0A0-6D623254A58C}" srcOrd="0" destOrd="0" presId="urn:microsoft.com/office/officeart/2009/3/layout/SnapshotPictureList"/>
    <dgm:cxn modelId="{07F86BF6-3BAF-4419-8E54-0899B2C0E6D4}" type="presParOf" srcId="{5D6A1989-80DD-4A0F-A0A0-6D623254A58C}" destId="{7E12AC97-BA98-4621-B900-C0E3901BF595}" srcOrd="0" destOrd="0" presId="urn:microsoft.com/office/officeart/2009/3/layout/SnapshotPictureList"/>
    <dgm:cxn modelId="{96F7B1E0-19A0-403B-AF92-A8E83560E18F}" type="presParOf" srcId="{5D6A1989-80DD-4A0F-A0A0-6D623254A58C}" destId="{5C1D8D21-FE7D-4825-8BD7-73D0D5529379}" srcOrd="1" destOrd="0" presId="urn:microsoft.com/office/officeart/2009/3/layout/SnapshotPictureList"/>
    <dgm:cxn modelId="{234031BB-3DC6-4D60-8377-139DE3F59E10}" type="presParOf" srcId="{5D6A1989-80DD-4A0F-A0A0-6D623254A58C}" destId="{D8756627-AE48-4007-B0B9-C5E668E6D105}" srcOrd="2" destOrd="0" presId="urn:microsoft.com/office/officeart/2009/3/layout/SnapshotPictureList"/>
    <dgm:cxn modelId="{BE1EA299-23CE-4441-846C-081175CF9B63}" type="presParOf" srcId="{5D6A1989-80DD-4A0F-A0A0-6D623254A58C}" destId="{01BC8350-8A7A-4E1A-89E7-64BB761862D8}" srcOrd="3" destOrd="0" presId="urn:microsoft.com/office/officeart/2009/3/layout/SnapshotPictureList"/>
    <dgm:cxn modelId="{D0352009-6411-4060-9767-70926C83F58F}" type="presParOf" srcId="{5D6A1989-80DD-4A0F-A0A0-6D623254A58C}" destId="{89FDBF98-5F06-4051-B44A-75CE3DE94927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27E94A-5535-46B5-9BB4-D9BD90DCA6B2}" type="doc">
      <dgm:prSet loTypeId="urn:microsoft.com/office/officeart/2005/8/layout/vList6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7C3DD56-080D-4992-A759-A88FA3EDC201}">
      <dgm:prSet phldrT="[Text]"/>
      <dgm:spPr/>
      <dgm:t>
        <a:bodyPr/>
        <a:lstStyle/>
        <a:p>
          <a:r>
            <a:rPr lang="en-US" dirty="0"/>
            <a:t>Function Name</a:t>
          </a:r>
        </a:p>
      </dgm:t>
    </dgm:pt>
    <dgm:pt modelId="{C614EF9C-55A8-4A21-A0DD-40592CB0D302}" type="parTrans" cxnId="{4EAC1E3C-CE3A-449B-8488-5AAC4058523F}">
      <dgm:prSet/>
      <dgm:spPr/>
      <dgm:t>
        <a:bodyPr/>
        <a:lstStyle/>
        <a:p>
          <a:endParaRPr lang="en-US"/>
        </a:p>
      </dgm:t>
    </dgm:pt>
    <dgm:pt modelId="{6AD5D6EF-440C-4247-902E-9ED065F800D6}" type="sibTrans" cxnId="{4EAC1E3C-CE3A-449B-8488-5AAC4058523F}">
      <dgm:prSet/>
      <dgm:spPr/>
      <dgm:t>
        <a:bodyPr/>
        <a:lstStyle/>
        <a:p>
          <a:endParaRPr lang="en-US"/>
        </a:p>
      </dgm:t>
    </dgm:pt>
    <dgm:pt modelId="{3FC9F612-EC03-460B-96C6-13E8AFEE7489}">
      <dgm:prSet phldrT="[Text]"/>
      <dgm:spPr/>
      <dgm:t>
        <a:bodyPr/>
        <a:lstStyle/>
        <a:p>
          <a:r>
            <a:rPr lang="en-GB" dirty="0"/>
            <a:t>Name of the function object stored in the R environment after the function definition and used for calling that function.</a:t>
          </a:r>
          <a:endParaRPr lang="en-US" dirty="0"/>
        </a:p>
      </dgm:t>
    </dgm:pt>
    <dgm:pt modelId="{941BBD23-2CA5-449B-AABE-A99DBD6A937E}" type="parTrans" cxnId="{BCE2294B-C989-41FD-8A3D-15D4AB543DFE}">
      <dgm:prSet/>
      <dgm:spPr/>
      <dgm:t>
        <a:bodyPr/>
        <a:lstStyle/>
        <a:p>
          <a:endParaRPr lang="en-US"/>
        </a:p>
      </dgm:t>
    </dgm:pt>
    <dgm:pt modelId="{D55CAF01-21CA-4BB6-848B-B4BE6DBADCA9}" type="sibTrans" cxnId="{BCE2294B-C989-41FD-8A3D-15D4AB543DFE}">
      <dgm:prSet/>
      <dgm:spPr/>
      <dgm:t>
        <a:bodyPr/>
        <a:lstStyle/>
        <a:p>
          <a:endParaRPr lang="en-US"/>
        </a:p>
      </dgm:t>
    </dgm:pt>
    <dgm:pt modelId="{B170780D-F816-47FA-B87C-CD1CA0EFBEAE}">
      <dgm:prSet phldrT="[Text]"/>
      <dgm:spPr/>
      <dgm:t>
        <a:bodyPr/>
        <a:lstStyle/>
        <a:p>
          <a:r>
            <a:rPr lang="en-GB" dirty="0"/>
            <a:t>Should be concise but clear and meaningful so that the user who reads our code can easily understand what exactly this function does.</a:t>
          </a:r>
          <a:endParaRPr lang="en-US" dirty="0"/>
        </a:p>
      </dgm:t>
    </dgm:pt>
    <dgm:pt modelId="{F9DA5925-7E89-4283-A076-CAD0B35C0CD9}" type="parTrans" cxnId="{96E85584-E95A-4853-81C9-A010DCA1134D}">
      <dgm:prSet/>
      <dgm:spPr/>
      <dgm:t>
        <a:bodyPr/>
        <a:lstStyle/>
        <a:p>
          <a:endParaRPr lang="en-US"/>
        </a:p>
      </dgm:t>
    </dgm:pt>
    <dgm:pt modelId="{8FF8B189-75C0-48C9-9A0D-8AC7383AFCE2}" type="sibTrans" cxnId="{96E85584-E95A-4853-81C9-A010DCA1134D}">
      <dgm:prSet/>
      <dgm:spPr/>
      <dgm:t>
        <a:bodyPr/>
        <a:lstStyle/>
        <a:p>
          <a:endParaRPr lang="en-US"/>
        </a:p>
      </dgm:t>
    </dgm:pt>
    <dgm:pt modelId="{7F9E50D9-4DC9-4CF6-834E-C8AA942D7DB7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Parameters/Arguments</a:t>
          </a:r>
        </a:p>
      </dgm:t>
    </dgm:pt>
    <dgm:pt modelId="{28AECC21-C8DE-414A-B817-91A7CAF264A3}" type="parTrans" cxnId="{E3784394-B0E1-427A-8056-65987C406F74}">
      <dgm:prSet/>
      <dgm:spPr/>
      <dgm:t>
        <a:bodyPr/>
        <a:lstStyle/>
        <a:p>
          <a:endParaRPr lang="en-US"/>
        </a:p>
      </dgm:t>
    </dgm:pt>
    <dgm:pt modelId="{8ED0FA5F-2DFA-4522-9D51-0CFB9589D22A}" type="sibTrans" cxnId="{E3784394-B0E1-427A-8056-65987C406F74}">
      <dgm:prSet/>
      <dgm:spPr/>
      <dgm:t>
        <a:bodyPr/>
        <a:lstStyle/>
        <a:p>
          <a:endParaRPr lang="en-US"/>
        </a:p>
      </dgm:t>
    </dgm:pt>
    <dgm:pt modelId="{A08746E6-DC21-4560-9715-CCF6D5FFDEEF}">
      <dgm:prSet phldrT="[Text]"/>
      <dgm:spPr>
        <a:solidFill>
          <a:srgbClr val="F1EFD7">
            <a:alpha val="90000"/>
          </a:srgbClr>
        </a:solidFill>
      </dgm:spPr>
      <dgm:t>
        <a:bodyPr/>
        <a:lstStyle/>
        <a:p>
          <a:r>
            <a:rPr lang="en-GB" dirty="0"/>
            <a:t>Variables in the function definition placed inside the parentheses and separated with a comma.</a:t>
          </a:r>
          <a:endParaRPr lang="en-US" dirty="0"/>
        </a:p>
      </dgm:t>
    </dgm:pt>
    <dgm:pt modelId="{33F5E0F4-912F-41BE-8649-38F515B91F21}" type="parTrans" cxnId="{7316C1BC-8E73-42A4-AE03-425834F672E3}">
      <dgm:prSet/>
      <dgm:spPr/>
      <dgm:t>
        <a:bodyPr/>
        <a:lstStyle/>
        <a:p>
          <a:endParaRPr lang="en-US"/>
        </a:p>
      </dgm:t>
    </dgm:pt>
    <dgm:pt modelId="{E2F12A90-5D68-459F-9C6C-2869AF1B3680}" type="sibTrans" cxnId="{7316C1BC-8E73-42A4-AE03-425834F672E3}">
      <dgm:prSet/>
      <dgm:spPr/>
      <dgm:t>
        <a:bodyPr/>
        <a:lstStyle/>
        <a:p>
          <a:endParaRPr lang="en-US"/>
        </a:p>
      </dgm:t>
    </dgm:pt>
    <dgm:pt modelId="{A76A7FE6-984F-4723-B04E-93A8440CCEAF}">
      <dgm:prSet phldrT="[Text]"/>
      <dgm:spPr/>
      <dgm:t>
        <a:bodyPr/>
        <a:lstStyle/>
        <a:p>
          <a:r>
            <a:rPr lang="en-US" dirty="0"/>
            <a:t>Function Body</a:t>
          </a:r>
        </a:p>
      </dgm:t>
    </dgm:pt>
    <dgm:pt modelId="{05D41FE8-A4D6-4553-B20F-4F3E1A1CCFBB}" type="parTrans" cxnId="{7EF16F12-C282-4382-9955-8E371C4A4B5B}">
      <dgm:prSet/>
      <dgm:spPr/>
      <dgm:t>
        <a:bodyPr/>
        <a:lstStyle/>
        <a:p>
          <a:endParaRPr lang="en-US"/>
        </a:p>
      </dgm:t>
    </dgm:pt>
    <dgm:pt modelId="{DD69A4F8-EA30-4717-A25F-C01B6A91F868}" type="sibTrans" cxnId="{7EF16F12-C282-4382-9955-8E371C4A4B5B}">
      <dgm:prSet/>
      <dgm:spPr/>
      <dgm:t>
        <a:bodyPr/>
        <a:lstStyle/>
        <a:p>
          <a:endParaRPr lang="en-US"/>
        </a:p>
      </dgm:t>
    </dgm:pt>
    <dgm:pt modelId="{608F1D4E-055E-4665-9F0D-2875C96AD0AD}">
      <dgm:prSet phldrT="[Text]"/>
      <dgm:spPr/>
      <dgm:t>
        <a:bodyPr/>
        <a:lstStyle/>
        <a:p>
          <a:r>
            <a:rPr lang="en-GB" dirty="0"/>
            <a:t>Set of commands inside the curly braces that are run in a predefined order every time we call the function.</a:t>
          </a:r>
          <a:endParaRPr lang="en-US" dirty="0"/>
        </a:p>
      </dgm:t>
    </dgm:pt>
    <dgm:pt modelId="{A7A7F5E7-3D6F-4F93-87C2-C65256E8E0B0}" type="parTrans" cxnId="{847D45C1-6EF6-477B-9133-D9F55DD79910}">
      <dgm:prSet/>
      <dgm:spPr/>
      <dgm:t>
        <a:bodyPr/>
        <a:lstStyle/>
        <a:p>
          <a:endParaRPr lang="en-US"/>
        </a:p>
      </dgm:t>
    </dgm:pt>
    <dgm:pt modelId="{F9C7A908-24B9-42C0-86E9-198D71F4D2D2}" type="sibTrans" cxnId="{847D45C1-6EF6-477B-9133-D9F55DD79910}">
      <dgm:prSet/>
      <dgm:spPr/>
      <dgm:t>
        <a:bodyPr/>
        <a:lstStyle/>
        <a:p>
          <a:endParaRPr lang="en-US"/>
        </a:p>
      </dgm:t>
    </dgm:pt>
    <dgm:pt modelId="{B3CD5737-CCD7-4AC4-A735-32F412606455}">
      <dgm:prSet/>
      <dgm:spPr>
        <a:solidFill>
          <a:srgbClr val="F1EFD7">
            <a:alpha val="90000"/>
          </a:srgbClr>
        </a:solidFill>
      </dgm:spPr>
      <dgm:t>
        <a:bodyPr/>
        <a:lstStyle/>
        <a:p>
          <a:r>
            <a:rPr lang="en-GB" dirty="0"/>
            <a:t>Can be set to default values inside the function definition, then can be reset when calling the function.</a:t>
          </a:r>
          <a:endParaRPr lang="en-US" dirty="0"/>
        </a:p>
      </dgm:t>
    </dgm:pt>
    <dgm:pt modelId="{2A1F35E0-068C-4E79-8F69-90ED7D8EDD44}" type="parTrans" cxnId="{5BEAA980-84ED-4469-97C6-37A7C73DC0A8}">
      <dgm:prSet/>
      <dgm:spPr/>
      <dgm:t>
        <a:bodyPr/>
        <a:lstStyle/>
        <a:p>
          <a:endParaRPr lang="en-US"/>
        </a:p>
      </dgm:t>
    </dgm:pt>
    <dgm:pt modelId="{EDC6ED04-0466-4C67-B90C-9CDA6D660695}" type="sibTrans" cxnId="{5BEAA980-84ED-4469-97C6-37A7C73DC0A8}">
      <dgm:prSet/>
      <dgm:spPr/>
      <dgm:t>
        <a:bodyPr/>
        <a:lstStyle/>
        <a:p>
          <a:endParaRPr lang="en-US"/>
        </a:p>
      </dgm:t>
    </dgm:pt>
    <dgm:pt modelId="{99F60880-2C93-44E0-80EB-7A8F665B4F88}">
      <dgm:prSet/>
      <dgm:spPr>
        <a:solidFill>
          <a:srgbClr val="F1EFD7">
            <a:alpha val="90000"/>
          </a:srgbClr>
        </a:solidFill>
      </dgm:spPr>
      <dgm:t>
        <a:bodyPr/>
        <a:lstStyle/>
        <a:p>
          <a:r>
            <a:rPr lang="en-GB" dirty="0"/>
            <a:t>A function can have no parameters/arguments.</a:t>
          </a:r>
          <a:endParaRPr lang="en-US" dirty="0"/>
        </a:p>
      </dgm:t>
    </dgm:pt>
    <dgm:pt modelId="{EFBBCBAA-162D-410A-A763-A86939E67806}" type="parTrans" cxnId="{DB15EABD-590E-4164-B4D4-A81685FF9E45}">
      <dgm:prSet/>
      <dgm:spPr/>
      <dgm:t>
        <a:bodyPr/>
        <a:lstStyle/>
        <a:p>
          <a:endParaRPr lang="en-US"/>
        </a:p>
      </dgm:t>
    </dgm:pt>
    <dgm:pt modelId="{018893EA-60A9-48AF-AD50-72FB07BE287B}" type="sibTrans" cxnId="{DB15EABD-590E-4164-B4D4-A81685FF9E45}">
      <dgm:prSet/>
      <dgm:spPr/>
      <dgm:t>
        <a:bodyPr/>
        <a:lstStyle/>
        <a:p>
          <a:endParaRPr lang="en-US"/>
        </a:p>
      </dgm:t>
    </dgm:pt>
    <dgm:pt modelId="{7E7BE05E-8E18-4195-871E-C65DB9BFB59F}">
      <dgm:prSet/>
      <dgm:spPr/>
      <dgm:t>
        <a:bodyPr/>
        <a:lstStyle/>
        <a:p>
          <a:r>
            <a:rPr lang="en-GB" dirty="0"/>
            <a:t>We can drop the curly braces if the function body contains a single statement.</a:t>
          </a:r>
          <a:endParaRPr lang="en-US" dirty="0"/>
        </a:p>
      </dgm:t>
    </dgm:pt>
    <dgm:pt modelId="{AB7EC392-0759-469C-AB1B-D8AF7F938470}" type="parTrans" cxnId="{EF00E212-A456-4407-B539-96FE2B239B3C}">
      <dgm:prSet/>
      <dgm:spPr/>
      <dgm:t>
        <a:bodyPr/>
        <a:lstStyle/>
        <a:p>
          <a:endParaRPr lang="en-US"/>
        </a:p>
      </dgm:t>
    </dgm:pt>
    <dgm:pt modelId="{AF3F7CB4-1EE7-4938-859D-674115497298}" type="sibTrans" cxnId="{EF00E212-A456-4407-B539-96FE2B239B3C}">
      <dgm:prSet/>
      <dgm:spPr/>
      <dgm:t>
        <a:bodyPr/>
        <a:lstStyle/>
        <a:p>
          <a:endParaRPr lang="en-US"/>
        </a:p>
      </dgm:t>
    </dgm:pt>
    <dgm:pt modelId="{3B6F47CC-6D0B-4C97-B684-3B6DB77CC807}" type="pres">
      <dgm:prSet presAssocID="{4927E94A-5535-46B5-9BB4-D9BD90DCA6B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D13AAE4-0882-4FB3-8ACC-CB7C7604C688}" type="pres">
      <dgm:prSet presAssocID="{17C3DD56-080D-4992-A759-A88FA3EDC201}" presName="linNode" presStyleCnt="0"/>
      <dgm:spPr/>
    </dgm:pt>
    <dgm:pt modelId="{9E47E2C9-ABE8-43A8-B231-8E935F5F8C0A}" type="pres">
      <dgm:prSet presAssocID="{17C3DD56-080D-4992-A759-A88FA3EDC201}" presName="parentShp" presStyleLbl="node1" presStyleIdx="0" presStyleCnt="3" custScaleY="77173" custLinFactNeighborX="-1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017B8-3F7B-47A8-8420-FFD7F7DD0DD4}" type="pres">
      <dgm:prSet presAssocID="{17C3DD56-080D-4992-A759-A88FA3EDC201}" presName="childShp" presStyleLbl="bgAccFollowNode1" presStyleIdx="0" presStyleCnt="3" custScaleX="113487" custScaleY="102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9465C-CEA9-4865-AF6A-E8FD2B337420}" type="pres">
      <dgm:prSet presAssocID="{6AD5D6EF-440C-4247-902E-9ED065F800D6}" presName="spacing" presStyleCnt="0"/>
      <dgm:spPr/>
    </dgm:pt>
    <dgm:pt modelId="{1AB8041E-31FA-4480-BC5A-9517EE38E490}" type="pres">
      <dgm:prSet presAssocID="{7F9E50D9-4DC9-4CF6-834E-C8AA942D7DB7}" presName="linNode" presStyleCnt="0"/>
      <dgm:spPr/>
    </dgm:pt>
    <dgm:pt modelId="{977D1D98-551B-49BA-BD99-999ADDF5246A}" type="pres">
      <dgm:prSet presAssocID="{7F9E50D9-4DC9-4CF6-834E-C8AA942D7DB7}" presName="parentShp" presStyleLbl="node1" presStyleIdx="1" presStyleCnt="3" custScaleX="99984" custScaleY="83201" custLinFactNeighborX="-1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656DC8-D078-4BE4-A03D-0F44EC6F54A3}" type="pres">
      <dgm:prSet presAssocID="{7F9E50D9-4DC9-4CF6-834E-C8AA942D7DB7}" presName="childShp" presStyleLbl="bgAccFollowNode1" presStyleIdx="1" presStyleCnt="3" custScaleX="116003" custScaleY="1154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A773FD-7DD1-44BC-A659-F4595388B807}" type="pres">
      <dgm:prSet presAssocID="{8ED0FA5F-2DFA-4522-9D51-0CFB9589D22A}" presName="spacing" presStyleCnt="0"/>
      <dgm:spPr/>
    </dgm:pt>
    <dgm:pt modelId="{90462F38-DA03-47B2-AFEF-EF944EFB58F7}" type="pres">
      <dgm:prSet presAssocID="{A76A7FE6-984F-4723-B04E-93A8440CCEAF}" presName="linNode" presStyleCnt="0"/>
      <dgm:spPr/>
    </dgm:pt>
    <dgm:pt modelId="{AF11B41B-D49A-4ADB-8FBA-0EB90033FA16}" type="pres">
      <dgm:prSet presAssocID="{A76A7FE6-984F-4723-B04E-93A8440CCEAF}" presName="parentShp" presStyleLbl="node1" presStyleIdx="2" presStyleCnt="3" custScaleY="832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A761AB-EC3F-492A-8A1B-C62C29330350}" type="pres">
      <dgm:prSet presAssocID="{A76A7FE6-984F-4723-B04E-93A8440CCEAF}" presName="childShp" presStyleLbl="bgAccFollowNode1" presStyleIdx="2" presStyleCnt="3" custScaleX="113513" custScaleY="1003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974B9F-7404-4132-9FAF-B052472F6853}" type="presOf" srcId="{608F1D4E-055E-4665-9F0D-2875C96AD0AD}" destId="{24A761AB-EC3F-492A-8A1B-C62C29330350}" srcOrd="0" destOrd="0" presId="urn:microsoft.com/office/officeart/2005/8/layout/vList6"/>
    <dgm:cxn modelId="{7316C1BC-8E73-42A4-AE03-425834F672E3}" srcId="{7F9E50D9-4DC9-4CF6-834E-C8AA942D7DB7}" destId="{A08746E6-DC21-4560-9715-CCF6D5FFDEEF}" srcOrd="0" destOrd="0" parTransId="{33F5E0F4-912F-41BE-8649-38F515B91F21}" sibTransId="{E2F12A90-5D68-459F-9C6C-2869AF1B3680}"/>
    <dgm:cxn modelId="{E4FECC3A-718A-4B5E-BD3C-F07C4149C00E}" type="presOf" srcId="{99F60880-2C93-44E0-80EB-7A8F665B4F88}" destId="{83656DC8-D078-4BE4-A03D-0F44EC6F54A3}" srcOrd="0" destOrd="2" presId="urn:microsoft.com/office/officeart/2005/8/layout/vList6"/>
    <dgm:cxn modelId="{408F9D55-D49C-4551-85D6-6203A2106F1E}" type="presOf" srcId="{A08746E6-DC21-4560-9715-CCF6D5FFDEEF}" destId="{83656DC8-D078-4BE4-A03D-0F44EC6F54A3}" srcOrd="0" destOrd="0" presId="urn:microsoft.com/office/officeart/2005/8/layout/vList6"/>
    <dgm:cxn modelId="{0879319B-6241-434F-80AA-2EFE7792E2A1}" type="presOf" srcId="{3FC9F612-EC03-460B-96C6-13E8AFEE7489}" destId="{10A017B8-3F7B-47A8-8420-FFD7F7DD0DD4}" srcOrd="0" destOrd="0" presId="urn:microsoft.com/office/officeart/2005/8/layout/vList6"/>
    <dgm:cxn modelId="{7EF16F12-C282-4382-9955-8E371C4A4B5B}" srcId="{4927E94A-5535-46B5-9BB4-D9BD90DCA6B2}" destId="{A76A7FE6-984F-4723-B04E-93A8440CCEAF}" srcOrd="2" destOrd="0" parTransId="{05D41FE8-A4D6-4553-B20F-4F3E1A1CCFBB}" sibTransId="{DD69A4F8-EA30-4717-A25F-C01B6A91F868}"/>
    <dgm:cxn modelId="{E3784394-B0E1-427A-8056-65987C406F74}" srcId="{4927E94A-5535-46B5-9BB4-D9BD90DCA6B2}" destId="{7F9E50D9-4DC9-4CF6-834E-C8AA942D7DB7}" srcOrd="1" destOrd="0" parTransId="{28AECC21-C8DE-414A-B817-91A7CAF264A3}" sibTransId="{8ED0FA5F-2DFA-4522-9D51-0CFB9589D22A}"/>
    <dgm:cxn modelId="{847D45C1-6EF6-477B-9133-D9F55DD79910}" srcId="{A76A7FE6-984F-4723-B04E-93A8440CCEAF}" destId="{608F1D4E-055E-4665-9F0D-2875C96AD0AD}" srcOrd="0" destOrd="0" parTransId="{A7A7F5E7-3D6F-4F93-87C2-C65256E8E0B0}" sibTransId="{F9C7A908-24B9-42C0-86E9-198D71F4D2D2}"/>
    <dgm:cxn modelId="{258917C4-B4B5-44B1-B26B-FC5D52B451E1}" type="presOf" srcId="{7F9E50D9-4DC9-4CF6-834E-C8AA942D7DB7}" destId="{977D1D98-551B-49BA-BD99-999ADDF5246A}" srcOrd="0" destOrd="0" presId="urn:microsoft.com/office/officeart/2005/8/layout/vList6"/>
    <dgm:cxn modelId="{EF00E212-A456-4407-B539-96FE2B239B3C}" srcId="{A76A7FE6-984F-4723-B04E-93A8440CCEAF}" destId="{7E7BE05E-8E18-4195-871E-C65DB9BFB59F}" srcOrd="1" destOrd="0" parTransId="{AB7EC392-0759-469C-AB1B-D8AF7F938470}" sibTransId="{AF3F7CB4-1EE7-4938-859D-674115497298}"/>
    <dgm:cxn modelId="{4EAC1E3C-CE3A-449B-8488-5AAC4058523F}" srcId="{4927E94A-5535-46B5-9BB4-D9BD90DCA6B2}" destId="{17C3DD56-080D-4992-A759-A88FA3EDC201}" srcOrd="0" destOrd="0" parTransId="{C614EF9C-55A8-4A21-A0DD-40592CB0D302}" sibTransId="{6AD5D6EF-440C-4247-902E-9ED065F800D6}"/>
    <dgm:cxn modelId="{C7687133-321D-4956-9702-B4DD98C78823}" type="presOf" srcId="{17C3DD56-080D-4992-A759-A88FA3EDC201}" destId="{9E47E2C9-ABE8-43A8-B231-8E935F5F8C0A}" srcOrd="0" destOrd="0" presId="urn:microsoft.com/office/officeart/2005/8/layout/vList6"/>
    <dgm:cxn modelId="{3F7ED36A-4CFA-4AE1-850B-CD554F0DC5A6}" type="presOf" srcId="{4927E94A-5535-46B5-9BB4-D9BD90DCA6B2}" destId="{3B6F47CC-6D0B-4C97-B684-3B6DB77CC807}" srcOrd="0" destOrd="0" presId="urn:microsoft.com/office/officeart/2005/8/layout/vList6"/>
    <dgm:cxn modelId="{DB15EABD-590E-4164-B4D4-A81685FF9E45}" srcId="{7F9E50D9-4DC9-4CF6-834E-C8AA942D7DB7}" destId="{99F60880-2C93-44E0-80EB-7A8F665B4F88}" srcOrd="2" destOrd="0" parTransId="{EFBBCBAA-162D-410A-A763-A86939E67806}" sibTransId="{018893EA-60A9-48AF-AD50-72FB07BE287B}"/>
    <dgm:cxn modelId="{96E85584-E95A-4853-81C9-A010DCA1134D}" srcId="{17C3DD56-080D-4992-A759-A88FA3EDC201}" destId="{B170780D-F816-47FA-B87C-CD1CA0EFBEAE}" srcOrd="1" destOrd="0" parTransId="{F9DA5925-7E89-4283-A076-CAD0B35C0CD9}" sibTransId="{8FF8B189-75C0-48C9-9A0D-8AC7383AFCE2}"/>
    <dgm:cxn modelId="{149B5DEA-C746-4FDD-AB80-3FA9F47A30EC}" type="presOf" srcId="{A76A7FE6-984F-4723-B04E-93A8440CCEAF}" destId="{AF11B41B-D49A-4ADB-8FBA-0EB90033FA16}" srcOrd="0" destOrd="0" presId="urn:microsoft.com/office/officeart/2005/8/layout/vList6"/>
    <dgm:cxn modelId="{BCE2294B-C989-41FD-8A3D-15D4AB543DFE}" srcId="{17C3DD56-080D-4992-A759-A88FA3EDC201}" destId="{3FC9F612-EC03-460B-96C6-13E8AFEE7489}" srcOrd="0" destOrd="0" parTransId="{941BBD23-2CA5-449B-AABE-A99DBD6A937E}" sibTransId="{D55CAF01-21CA-4BB6-848B-B4BE6DBADCA9}"/>
    <dgm:cxn modelId="{ED9D4DAB-0232-4F85-8A88-9246C2E1BF2F}" type="presOf" srcId="{7E7BE05E-8E18-4195-871E-C65DB9BFB59F}" destId="{24A761AB-EC3F-492A-8A1B-C62C29330350}" srcOrd="0" destOrd="1" presId="urn:microsoft.com/office/officeart/2005/8/layout/vList6"/>
    <dgm:cxn modelId="{0661552B-7E90-42B4-A442-96FE7E924F85}" type="presOf" srcId="{B3CD5737-CCD7-4AC4-A735-32F412606455}" destId="{83656DC8-D078-4BE4-A03D-0F44EC6F54A3}" srcOrd="0" destOrd="1" presId="urn:microsoft.com/office/officeart/2005/8/layout/vList6"/>
    <dgm:cxn modelId="{5BEAA980-84ED-4469-97C6-37A7C73DC0A8}" srcId="{7F9E50D9-4DC9-4CF6-834E-C8AA942D7DB7}" destId="{B3CD5737-CCD7-4AC4-A735-32F412606455}" srcOrd="1" destOrd="0" parTransId="{2A1F35E0-068C-4E79-8F69-90ED7D8EDD44}" sibTransId="{EDC6ED04-0466-4C67-B90C-9CDA6D660695}"/>
    <dgm:cxn modelId="{C168CCCA-DC37-426B-BD2E-392BA9D97A02}" type="presOf" srcId="{B170780D-F816-47FA-B87C-CD1CA0EFBEAE}" destId="{10A017B8-3F7B-47A8-8420-FFD7F7DD0DD4}" srcOrd="0" destOrd="1" presId="urn:microsoft.com/office/officeart/2005/8/layout/vList6"/>
    <dgm:cxn modelId="{5E2D88E2-9BFE-4C24-A79D-04AC41809042}" type="presParOf" srcId="{3B6F47CC-6D0B-4C97-B684-3B6DB77CC807}" destId="{0D13AAE4-0882-4FB3-8ACC-CB7C7604C688}" srcOrd="0" destOrd="0" presId="urn:microsoft.com/office/officeart/2005/8/layout/vList6"/>
    <dgm:cxn modelId="{B1ACB546-94FA-4FFE-8023-BC1A1D20BD27}" type="presParOf" srcId="{0D13AAE4-0882-4FB3-8ACC-CB7C7604C688}" destId="{9E47E2C9-ABE8-43A8-B231-8E935F5F8C0A}" srcOrd="0" destOrd="0" presId="urn:microsoft.com/office/officeart/2005/8/layout/vList6"/>
    <dgm:cxn modelId="{0382A4EF-3A10-4690-854C-BB69086FB763}" type="presParOf" srcId="{0D13AAE4-0882-4FB3-8ACC-CB7C7604C688}" destId="{10A017B8-3F7B-47A8-8420-FFD7F7DD0DD4}" srcOrd="1" destOrd="0" presId="urn:microsoft.com/office/officeart/2005/8/layout/vList6"/>
    <dgm:cxn modelId="{12CD5645-3BE8-40DC-B215-40D7E7BD3A35}" type="presParOf" srcId="{3B6F47CC-6D0B-4C97-B684-3B6DB77CC807}" destId="{F8F9465C-CEA9-4865-AF6A-E8FD2B337420}" srcOrd="1" destOrd="0" presId="urn:microsoft.com/office/officeart/2005/8/layout/vList6"/>
    <dgm:cxn modelId="{649B867D-2145-4FAE-9442-5A3344EC1FE1}" type="presParOf" srcId="{3B6F47CC-6D0B-4C97-B684-3B6DB77CC807}" destId="{1AB8041E-31FA-4480-BC5A-9517EE38E490}" srcOrd="2" destOrd="0" presId="urn:microsoft.com/office/officeart/2005/8/layout/vList6"/>
    <dgm:cxn modelId="{AC8AC1B9-5906-4CF2-A3A3-B752940E26EF}" type="presParOf" srcId="{1AB8041E-31FA-4480-BC5A-9517EE38E490}" destId="{977D1D98-551B-49BA-BD99-999ADDF5246A}" srcOrd="0" destOrd="0" presId="urn:microsoft.com/office/officeart/2005/8/layout/vList6"/>
    <dgm:cxn modelId="{45C32410-4BF8-4C6E-A61C-5C112294A96C}" type="presParOf" srcId="{1AB8041E-31FA-4480-BC5A-9517EE38E490}" destId="{83656DC8-D078-4BE4-A03D-0F44EC6F54A3}" srcOrd="1" destOrd="0" presId="urn:microsoft.com/office/officeart/2005/8/layout/vList6"/>
    <dgm:cxn modelId="{878C80E2-E631-487C-BDA6-1972C8A49963}" type="presParOf" srcId="{3B6F47CC-6D0B-4C97-B684-3B6DB77CC807}" destId="{DCA773FD-7DD1-44BC-A659-F4595388B807}" srcOrd="3" destOrd="0" presId="urn:microsoft.com/office/officeart/2005/8/layout/vList6"/>
    <dgm:cxn modelId="{C4536692-9877-4699-B943-D3F4CB1F32C9}" type="presParOf" srcId="{3B6F47CC-6D0B-4C97-B684-3B6DB77CC807}" destId="{90462F38-DA03-47B2-AFEF-EF944EFB58F7}" srcOrd="4" destOrd="0" presId="urn:microsoft.com/office/officeart/2005/8/layout/vList6"/>
    <dgm:cxn modelId="{82FA4998-ABC3-4569-B59B-D66BD6A5BFD7}" type="presParOf" srcId="{90462F38-DA03-47B2-AFEF-EF944EFB58F7}" destId="{AF11B41B-D49A-4ADB-8FBA-0EB90033FA16}" srcOrd="0" destOrd="0" presId="urn:microsoft.com/office/officeart/2005/8/layout/vList6"/>
    <dgm:cxn modelId="{1448F91C-6814-412F-BAF6-C72B9D00C3AE}" type="presParOf" srcId="{90462F38-DA03-47B2-AFEF-EF944EFB58F7}" destId="{24A761AB-EC3F-492A-8A1B-C62C2933035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5CD7DF-4BA8-4425-90DF-B521E8E2EF28}" type="doc">
      <dgm:prSet loTypeId="urn:microsoft.com/office/officeart/2005/8/layout/pList2" loCatId="picture" qsTypeId="urn:microsoft.com/office/officeart/2005/8/quickstyle/simple1" qsCatId="simple" csTypeId="urn:microsoft.com/office/officeart/2005/8/colors/colorful3" csCatId="colorful" phldr="1"/>
      <dgm:spPr/>
    </dgm:pt>
    <dgm:pt modelId="{C10D43F6-64C4-4E85-BF3D-A4ACC55CD476}">
      <dgm:prSet phldrT="[Text]"/>
      <dgm:spPr>
        <a:noFill/>
        <a:ln>
          <a:solidFill>
            <a:srgbClr val="92D050"/>
          </a:solidFill>
        </a:ln>
      </dgm:spPr>
      <dgm:t>
        <a:bodyPr/>
        <a:lstStyle/>
        <a:p>
          <a:pPr algn="l"/>
          <a:r>
            <a:rPr lang="en-GB" dirty="0">
              <a:solidFill>
                <a:schemeClr val="tx1"/>
              </a:solidFill>
            </a:rPr>
            <a:t>We can define a new function inside another function (Nested Functions)</a:t>
          </a:r>
          <a:endParaRPr lang="en-US" dirty="0">
            <a:solidFill>
              <a:schemeClr val="tx1"/>
            </a:solidFill>
          </a:endParaRPr>
        </a:p>
      </dgm:t>
    </dgm:pt>
    <dgm:pt modelId="{B3D81881-8EA8-4186-B0A3-8FEE881A2810}" type="parTrans" cxnId="{BC19226A-C1E2-4178-B1F2-755C93F92366}">
      <dgm:prSet/>
      <dgm:spPr/>
      <dgm:t>
        <a:bodyPr/>
        <a:lstStyle/>
        <a:p>
          <a:endParaRPr lang="en-US"/>
        </a:p>
      </dgm:t>
    </dgm:pt>
    <dgm:pt modelId="{6FC8CB9D-6FFF-4766-8819-3DD3604AF8F2}" type="sibTrans" cxnId="{BC19226A-C1E2-4178-B1F2-755C93F92366}">
      <dgm:prSet/>
      <dgm:spPr/>
      <dgm:t>
        <a:bodyPr/>
        <a:lstStyle/>
        <a:p>
          <a:endParaRPr lang="en-US"/>
        </a:p>
      </dgm:t>
    </dgm:pt>
    <dgm:pt modelId="{CA34C098-F33E-4FA6-9E13-579FC20694A4}">
      <dgm:prSet/>
      <dgm:spPr>
        <a:noFill/>
        <a:ln>
          <a:solidFill>
            <a:srgbClr val="92D050"/>
          </a:solidFill>
        </a:ln>
      </dgm:spPr>
      <dgm:t>
        <a:bodyPr/>
        <a:lstStyle/>
        <a:p>
          <a:pPr algn="l"/>
          <a:r>
            <a:rPr lang="en-GB" dirty="0">
              <a:solidFill>
                <a:schemeClr val="tx1"/>
              </a:solidFill>
            </a:rPr>
            <a:t>Inside the definition of an R function, we can use other functions.</a:t>
          </a:r>
          <a:endParaRPr lang="en-US" dirty="0">
            <a:solidFill>
              <a:schemeClr val="tx1"/>
            </a:solidFill>
          </a:endParaRPr>
        </a:p>
      </dgm:t>
    </dgm:pt>
    <dgm:pt modelId="{C62925B1-7764-49E5-8610-D8AB47A91951}" type="parTrans" cxnId="{CE6EB269-7B5D-45E0-9ECE-14164499CB6F}">
      <dgm:prSet/>
      <dgm:spPr/>
      <dgm:t>
        <a:bodyPr/>
        <a:lstStyle/>
        <a:p>
          <a:endParaRPr lang="en-US"/>
        </a:p>
      </dgm:t>
    </dgm:pt>
    <dgm:pt modelId="{CC5305EF-7167-4D45-973D-C4A54E5047E1}" type="sibTrans" cxnId="{CE6EB269-7B5D-45E0-9ECE-14164499CB6F}">
      <dgm:prSet/>
      <dgm:spPr/>
      <dgm:t>
        <a:bodyPr/>
        <a:lstStyle/>
        <a:p>
          <a:endParaRPr lang="en-US"/>
        </a:p>
      </dgm:t>
    </dgm:pt>
    <dgm:pt modelId="{57D3DF89-8446-4D14-A21D-9CC881DC403A}">
      <dgm:prSet/>
      <dgm:spPr>
        <a:noFill/>
        <a:ln>
          <a:solidFill>
            <a:srgbClr val="92D050"/>
          </a:solidFill>
        </a:ln>
      </dgm:spPr>
      <dgm:t>
        <a:bodyPr/>
        <a:lstStyle/>
        <a:p>
          <a:pPr algn="l"/>
          <a:r>
            <a:rPr lang="en-GB" dirty="0">
              <a:solidFill>
                <a:schemeClr val="tx1"/>
              </a:solidFill>
            </a:rPr>
            <a:t>We can pass the output of a called function directly as an argument to another function</a:t>
          </a:r>
          <a:endParaRPr lang="en-US" dirty="0">
            <a:solidFill>
              <a:schemeClr val="tx1"/>
            </a:solidFill>
          </a:endParaRPr>
        </a:p>
      </dgm:t>
    </dgm:pt>
    <dgm:pt modelId="{4AE3AE54-BB21-419F-A9D5-6463297CA3C1}" type="parTrans" cxnId="{D1A2B4C6-D692-4A9D-8F94-FD1DAF0D6E25}">
      <dgm:prSet/>
      <dgm:spPr/>
      <dgm:t>
        <a:bodyPr/>
        <a:lstStyle/>
        <a:p>
          <a:endParaRPr lang="en-US"/>
        </a:p>
      </dgm:t>
    </dgm:pt>
    <dgm:pt modelId="{E647C1F1-05BD-4C8D-98EB-7C870F8470DD}" type="sibTrans" cxnId="{D1A2B4C6-D692-4A9D-8F94-FD1DAF0D6E25}">
      <dgm:prSet/>
      <dgm:spPr/>
      <dgm:t>
        <a:bodyPr/>
        <a:lstStyle/>
        <a:p>
          <a:endParaRPr lang="en-US"/>
        </a:p>
      </dgm:t>
    </dgm:pt>
    <dgm:pt modelId="{E066A321-2BC6-4975-9EFD-EF32A8085DD9}" type="pres">
      <dgm:prSet presAssocID="{8A5CD7DF-4BA8-4425-90DF-B521E8E2EF28}" presName="Name0" presStyleCnt="0">
        <dgm:presLayoutVars>
          <dgm:dir/>
          <dgm:resizeHandles val="exact"/>
        </dgm:presLayoutVars>
      </dgm:prSet>
      <dgm:spPr/>
    </dgm:pt>
    <dgm:pt modelId="{BE10622E-7E0D-426A-A9E2-0D8CB8817BBE}" type="pres">
      <dgm:prSet presAssocID="{8A5CD7DF-4BA8-4425-90DF-B521E8E2EF28}" presName="bkgdShp" presStyleLbl="alignAccFollowNode1" presStyleIdx="0" presStyleCnt="1"/>
      <dgm:spPr>
        <a:solidFill>
          <a:srgbClr val="92D050">
            <a:alpha val="90000"/>
          </a:srgbClr>
        </a:solidFill>
      </dgm:spPr>
    </dgm:pt>
    <dgm:pt modelId="{51F1FCFF-932F-455D-8D65-41CAB9FD5EA0}" type="pres">
      <dgm:prSet presAssocID="{8A5CD7DF-4BA8-4425-90DF-B521E8E2EF28}" presName="linComp" presStyleCnt="0"/>
      <dgm:spPr/>
    </dgm:pt>
    <dgm:pt modelId="{F94116CC-BFF8-4EF9-A1EB-C8D55A63917B}" type="pres">
      <dgm:prSet presAssocID="{C10D43F6-64C4-4E85-BF3D-A4ACC55CD476}" presName="compNode" presStyleCnt="0"/>
      <dgm:spPr/>
    </dgm:pt>
    <dgm:pt modelId="{264FC37A-4E45-4601-9EC3-1A49FEA8D09B}" type="pres">
      <dgm:prSet presAssocID="{C10D43F6-64C4-4E85-BF3D-A4ACC55CD47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0BC4C-6749-4C1F-A527-F89AEAA064BB}" type="pres">
      <dgm:prSet presAssocID="{C10D43F6-64C4-4E85-BF3D-A4ACC55CD476}" presName="invisiNode" presStyleLbl="node1" presStyleIdx="0" presStyleCnt="3"/>
      <dgm:spPr/>
    </dgm:pt>
    <dgm:pt modelId="{266F375C-85E5-47AA-9B15-0D5FA8D6FBA6}" type="pres">
      <dgm:prSet presAssocID="{C10D43F6-64C4-4E85-BF3D-A4ACC55CD476}" presName="imagNode" presStyleLbl="fgImgPlace1" presStyleIdx="0" presStyleCnt="3" custScaleY="11901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471C6F8-8DCF-4AD5-80FF-AEFF526CA4CC}" type="pres">
      <dgm:prSet presAssocID="{6FC8CB9D-6FFF-4766-8819-3DD3604AF8F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E8775A3-9925-4A39-BF9E-28C3CDFDD14F}" type="pres">
      <dgm:prSet presAssocID="{CA34C098-F33E-4FA6-9E13-579FC20694A4}" presName="compNode" presStyleCnt="0"/>
      <dgm:spPr/>
    </dgm:pt>
    <dgm:pt modelId="{33BE4449-64EA-4AFC-A16B-CB3A7E8E6170}" type="pres">
      <dgm:prSet presAssocID="{CA34C098-F33E-4FA6-9E13-579FC20694A4}" presName="node" presStyleLbl="node1" presStyleIdx="1" presStyleCnt="3" custLinFactNeighborX="0" custLinFactNeighborY="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0CC645-52D6-4731-BED1-8B042BF2A795}" type="pres">
      <dgm:prSet presAssocID="{CA34C098-F33E-4FA6-9E13-579FC20694A4}" presName="invisiNode" presStyleLbl="node1" presStyleIdx="1" presStyleCnt="3"/>
      <dgm:spPr/>
    </dgm:pt>
    <dgm:pt modelId="{0CE7D160-ACAE-47EC-86F4-AA733715104D}" type="pres">
      <dgm:prSet presAssocID="{CA34C098-F33E-4FA6-9E13-579FC20694A4}" presName="imagNode" presStyleLbl="fgImgPlace1" presStyleIdx="1" presStyleCnt="3" custScaleY="11779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56AD74B-C348-4DA3-A910-84A973DAEE8D}" type="pres">
      <dgm:prSet presAssocID="{CC5305EF-7167-4D45-973D-C4A54E5047E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91009D9-EBBF-4059-A567-7415022C3B66}" type="pres">
      <dgm:prSet presAssocID="{57D3DF89-8446-4D14-A21D-9CC881DC403A}" presName="compNode" presStyleCnt="0"/>
      <dgm:spPr/>
    </dgm:pt>
    <dgm:pt modelId="{00E2B703-31E3-47EF-BFDB-B740EE3EE9CA}" type="pres">
      <dgm:prSet presAssocID="{57D3DF89-8446-4D14-A21D-9CC881DC403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2795E-707C-4A6D-A38D-C07B9B9BA25C}" type="pres">
      <dgm:prSet presAssocID="{57D3DF89-8446-4D14-A21D-9CC881DC403A}" presName="invisiNode" presStyleLbl="node1" presStyleIdx="2" presStyleCnt="3"/>
      <dgm:spPr/>
    </dgm:pt>
    <dgm:pt modelId="{96929FA4-1B25-46BB-AD2F-2257762EC230}" type="pres">
      <dgm:prSet presAssocID="{57D3DF89-8446-4D14-A21D-9CC881DC403A}" presName="imagNode" presStyleLbl="fgImgPlace1" presStyleIdx="2" presStyleCnt="3" custScaleY="11412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CE6EB269-7B5D-45E0-9ECE-14164499CB6F}" srcId="{8A5CD7DF-4BA8-4425-90DF-B521E8E2EF28}" destId="{CA34C098-F33E-4FA6-9E13-579FC20694A4}" srcOrd="1" destOrd="0" parTransId="{C62925B1-7764-49E5-8610-D8AB47A91951}" sibTransId="{CC5305EF-7167-4D45-973D-C4A54E5047E1}"/>
    <dgm:cxn modelId="{89079FE7-5635-4496-8A8F-1F138666D245}" type="presOf" srcId="{CC5305EF-7167-4D45-973D-C4A54E5047E1}" destId="{356AD74B-C348-4DA3-A910-84A973DAEE8D}" srcOrd="0" destOrd="0" presId="urn:microsoft.com/office/officeart/2005/8/layout/pList2"/>
    <dgm:cxn modelId="{3D79BEAF-9E93-4483-B198-E344A5882D0B}" type="presOf" srcId="{C10D43F6-64C4-4E85-BF3D-A4ACC55CD476}" destId="{264FC37A-4E45-4601-9EC3-1A49FEA8D09B}" srcOrd="0" destOrd="0" presId="urn:microsoft.com/office/officeart/2005/8/layout/pList2"/>
    <dgm:cxn modelId="{BC19226A-C1E2-4178-B1F2-755C93F92366}" srcId="{8A5CD7DF-4BA8-4425-90DF-B521E8E2EF28}" destId="{C10D43F6-64C4-4E85-BF3D-A4ACC55CD476}" srcOrd="0" destOrd="0" parTransId="{B3D81881-8EA8-4186-B0A3-8FEE881A2810}" sibTransId="{6FC8CB9D-6FFF-4766-8819-3DD3604AF8F2}"/>
    <dgm:cxn modelId="{91F74E25-03B3-46ED-A59F-F24466A3894F}" type="presOf" srcId="{57D3DF89-8446-4D14-A21D-9CC881DC403A}" destId="{00E2B703-31E3-47EF-BFDB-B740EE3EE9CA}" srcOrd="0" destOrd="0" presId="urn:microsoft.com/office/officeart/2005/8/layout/pList2"/>
    <dgm:cxn modelId="{D1A2B4C6-D692-4A9D-8F94-FD1DAF0D6E25}" srcId="{8A5CD7DF-4BA8-4425-90DF-B521E8E2EF28}" destId="{57D3DF89-8446-4D14-A21D-9CC881DC403A}" srcOrd="2" destOrd="0" parTransId="{4AE3AE54-BB21-419F-A9D5-6463297CA3C1}" sibTransId="{E647C1F1-05BD-4C8D-98EB-7C870F8470DD}"/>
    <dgm:cxn modelId="{16D0968B-6D50-459A-89E0-74E789F4731D}" type="presOf" srcId="{8A5CD7DF-4BA8-4425-90DF-B521E8E2EF28}" destId="{E066A321-2BC6-4975-9EFD-EF32A8085DD9}" srcOrd="0" destOrd="0" presId="urn:microsoft.com/office/officeart/2005/8/layout/pList2"/>
    <dgm:cxn modelId="{F6AA3C70-08CB-456A-93D4-DFB04B17C679}" type="presOf" srcId="{CA34C098-F33E-4FA6-9E13-579FC20694A4}" destId="{33BE4449-64EA-4AFC-A16B-CB3A7E8E6170}" srcOrd="0" destOrd="0" presId="urn:microsoft.com/office/officeart/2005/8/layout/pList2"/>
    <dgm:cxn modelId="{EA612CEA-548D-407D-AA0D-2AAC21848791}" type="presOf" srcId="{6FC8CB9D-6FFF-4766-8819-3DD3604AF8F2}" destId="{1471C6F8-8DCF-4AD5-80FF-AEFF526CA4CC}" srcOrd="0" destOrd="0" presId="urn:microsoft.com/office/officeart/2005/8/layout/pList2"/>
    <dgm:cxn modelId="{15012077-4A0E-4F0D-9FA3-01A84475B627}" type="presParOf" srcId="{E066A321-2BC6-4975-9EFD-EF32A8085DD9}" destId="{BE10622E-7E0D-426A-A9E2-0D8CB8817BBE}" srcOrd="0" destOrd="0" presId="urn:microsoft.com/office/officeart/2005/8/layout/pList2"/>
    <dgm:cxn modelId="{11CB18E4-B810-417A-B694-E9A335DEB759}" type="presParOf" srcId="{E066A321-2BC6-4975-9EFD-EF32A8085DD9}" destId="{51F1FCFF-932F-455D-8D65-41CAB9FD5EA0}" srcOrd="1" destOrd="0" presId="urn:microsoft.com/office/officeart/2005/8/layout/pList2"/>
    <dgm:cxn modelId="{D807D80C-BAC5-4CC1-8563-FB775120F7B0}" type="presParOf" srcId="{51F1FCFF-932F-455D-8D65-41CAB9FD5EA0}" destId="{F94116CC-BFF8-4EF9-A1EB-C8D55A63917B}" srcOrd="0" destOrd="0" presId="urn:microsoft.com/office/officeart/2005/8/layout/pList2"/>
    <dgm:cxn modelId="{46CBFF7D-6E34-4B92-B501-8FCD7B31B1E8}" type="presParOf" srcId="{F94116CC-BFF8-4EF9-A1EB-C8D55A63917B}" destId="{264FC37A-4E45-4601-9EC3-1A49FEA8D09B}" srcOrd="0" destOrd="0" presId="urn:microsoft.com/office/officeart/2005/8/layout/pList2"/>
    <dgm:cxn modelId="{D37CC459-F6CF-456E-94E0-E653BE13B552}" type="presParOf" srcId="{F94116CC-BFF8-4EF9-A1EB-C8D55A63917B}" destId="{1530BC4C-6749-4C1F-A527-F89AEAA064BB}" srcOrd="1" destOrd="0" presId="urn:microsoft.com/office/officeart/2005/8/layout/pList2"/>
    <dgm:cxn modelId="{80FB242F-9C4B-4D0F-8A87-3F2E18BE0F30}" type="presParOf" srcId="{F94116CC-BFF8-4EF9-A1EB-C8D55A63917B}" destId="{266F375C-85E5-47AA-9B15-0D5FA8D6FBA6}" srcOrd="2" destOrd="0" presId="urn:microsoft.com/office/officeart/2005/8/layout/pList2"/>
    <dgm:cxn modelId="{674874C9-C8FC-43EE-9344-9B25AD6B1FBB}" type="presParOf" srcId="{51F1FCFF-932F-455D-8D65-41CAB9FD5EA0}" destId="{1471C6F8-8DCF-4AD5-80FF-AEFF526CA4CC}" srcOrd="1" destOrd="0" presId="urn:microsoft.com/office/officeart/2005/8/layout/pList2"/>
    <dgm:cxn modelId="{D15138F8-CED9-46E3-98D8-1BECDDDDF8A9}" type="presParOf" srcId="{51F1FCFF-932F-455D-8D65-41CAB9FD5EA0}" destId="{8E8775A3-9925-4A39-BF9E-28C3CDFDD14F}" srcOrd="2" destOrd="0" presId="urn:microsoft.com/office/officeart/2005/8/layout/pList2"/>
    <dgm:cxn modelId="{0A2C1F51-FE84-4CFF-8284-63E12B6283C4}" type="presParOf" srcId="{8E8775A3-9925-4A39-BF9E-28C3CDFDD14F}" destId="{33BE4449-64EA-4AFC-A16B-CB3A7E8E6170}" srcOrd="0" destOrd="0" presId="urn:microsoft.com/office/officeart/2005/8/layout/pList2"/>
    <dgm:cxn modelId="{CDA3F8D7-53C9-461A-A982-34BA44E34CFC}" type="presParOf" srcId="{8E8775A3-9925-4A39-BF9E-28C3CDFDD14F}" destId="{4E0CC645-52D6-4731-BED1-8B042BF2A795}" srcOrd="1" destOrd="0" presId="urn:microsoft.com/office/officeart/2005/8/layout/pList2"/>
    <dgm:cxn modelId="{0B9245C6-7CDB-48EE-A690-CBD6100819B1}" type="presParOf" srcId="{8E8775A3-9925-4A39-BF9E-28C3CDFDD14F}" destId="{0CE7D160-ACAE-47EC-86F4-AA733715104D}" srcOrd="2" destOrd="0" presId="urn:microsoft.com/office/officeart/2005/8/layout/pList2"/>
    <dgm:cxn modelId="{E7AF8D6D-A48B-4426-B5EB-F6AD6EB606D4}" type="presParOf" srcId="{51F1FCFF-932F-455D-8D65-41CAB9FD5EA0}" destId="{356AD74B-C348-4DA3-A910-84A973DAEE8D}" srcOrd="3" destOrd="0" presId="urn:microsoft.com/office/officeart/2005/8/layout/pList2"/>
    <dgm:cxn modelId="{5AA91ABD-9279-449E-81F2-63C164774DEC}" type="presParOf" srcId="{51F1FCFF-932F-455D-8D65-41CAB9FD5EA0}" destId="{D91009D9-EBBF-4059-A567-7415022C3B66}" srcOrd="4" destOrd="0" presId="urn:microsoft.com/office/officeart/2005/8/layout/pList2"/>
    <dgm:cxn modelId="{DBDF4A1E-6725-489C-BFCB-3C2A83580162}" type="presParOf" srcId="{D91009D9-EBBF-4059-A567-7415022C3B66}" destId="{00E2B703-31E3-47EF-BFDB-B740EE3EE9CA}" srcOrd="0" destOrd="0" presId="urn:microsoft.com/office/officeart/2005/8/layout/pList2"/>
    <dgm:cxn modelId="{55E109A2-F568-43C4-B918-396242483051}" type="presParOf" srcId="{D91009D9-EBBF-4059-A567-7415022C3B66}" destId="{27F2795E-707C-4A6D-A38D-C07B9B9BA25C}" srcOrd="1" destOrd="0" presId="urn:microsoft.com/office/officeart/2005/8/layout/pList2"/>
    <dgm:cxn modelId="{9A639A93-7D0C-43D2-ACF1-22F02D9D5E10}" type="presParOf" srcId="{D91009D9-EBBF-4059-A567-7415022C3B66}" destId="{96929FA4-1B25-46BB-AD2F-2257762EC23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1248C-89CC-4E5B-9F5A-B9983F1BA6BC}">
      <dsp:nvSpPr>
        <dsp:cNvPr id="0" name=""/>
        <dsp:cNvSpPr/>
      </dsp:nvSpPr>
      <dsp:spPr>
        <a:xfrm rot="5400000">
          <a:off x="7105422" y="-3164298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Definition, Why?, Types</a:t>
          </a:r>
        </a:p>
      </dsp:txBody>
      <dsp:txXfrm rot="-5400000">
        <a:off x="3937320" y="36192"/>
        <a:ext cx="6967293" cy="598700"/>
      </dsp:txXfrm>
    </dsp:sp>
    <dsp:sp modelId="{CB4B2DE5-64CF-4A2B-A6DC-3A7FA66F593C}">
      <dsp:nvSpPr>
        <dsp:cNvPr id="0" name=""/>
        <dsp:cNvSpPr/>
      </dsp:nvSpPr>
      <dsp:spPr>
        <a:xfrm>
          <a:off x="0" y="2024"/>
          <a:ext cx="3937320" cy="667034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1. </a:t>
          </a:r>
          <a:r>
            <a:rPr lang="en-US" sz="2700" kern="1200" dirty="0">
              <a:solidFill>
                <a:schemeClr val="tx1"/>
              </a:solidFill>
            </a:rPr>
            <a:t>Introduction</a:t>
          </a:r>
        </a:p>
      </dsp:txBody>
      <dsp:txXfrm>
        <a:off x="32562" y="34586"/>
        <a:ext cx="3872196" cy="601910"/>
      </dsp:txXfrm>
    </dsp:sp>
    <dsp:sp modelId="{29EC3B62-A299-42A6-94F5-3DEFCA06C1DC}">
      <dsp:nvSpPr>
        <dsp:cNvPr id="0" name=""/>
        <dsp:cNvSpPr/>
      </dsp:nvSpPr>
      <dsp:spPr>
        <a:xfrm rot="5400000">
          <a:off x="7105422" y="-2374641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kern="1200" dirty="0"/>
            <a:t>Examples</a:t>
          </a:r>
        </a:p>
      </dsp:txBody>
      <dsp:txXfrm rot="-5400000">
        <a:off x="3937320" y="825849"/>
        <a:ext cx="6967293" cy="598700"/>
      </dsp:txXfrm>
    </dsp:sp>
    <dsp:sp modelId="{B0A6CD82-C754-4E5B-B37C-0CCA0F4CA4A4}">
      <dsp:nvSpPr>
        <dsp:cNvPr id="0" name=""/>
        <dsp:cNvSpPr/>
      </dsp:nvSpPr>
      <dsp:spPr>
        <a:xfrm>
          <a:off x="0" y="710526"/>
          <a:ext cx="3937320" cy="829346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2. </a:t>
          </a:r>
          <a:r>
            <a:rPr lang="en-US" sz="2700" kern="1200" dirty="0">
              <a:solidFill>
                <a:schemeClr val="tx1"/>
              </a:solidFill>
            </a:rPr>
            <a:t>Built-in Functions in R</a:t>
          </a:r>
        </a:p>
      </dsp:txBody>
      <dsp:txXfrm>
        <a:off x="40485" y="751011"/>
        <a:ext cx="3856350" cy="748376"/>
      </dsp:txXfrm>
    </dsp:sp>
    <dsp:sp modelId="{E81F0FE1-C0AE-4531-8E0F-D9FBA9F21637}">
      <dsp:nvSpPr>
        <dsp:cNvPr id="0" name=""/>
        <dsp:cNvSpPr/>
      </dsp:nvSpPr>
      <dsp:spPr>
        <a:xfrm rot="5400000">
          <a:off x="7105422" y="-1503827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Structure/Components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Guiding principles</a:t>
          </a:r>
        </a:p>
      </dsp:txBody>
      <dsp:txXfrm rot="-5400000">
        <a:off x="3937320" y="1696663"/>
        <a:ext cx="6967293" cy="598700"/>
      </dsp:txXfrm>
    </dsp:sp>
    <dsp:sp modelId="{2EC670B6-B9BC-4B14-9A80-C5901B4FB00B}">
      <dsp:nvSpPr>
        <dsp:cNvPr id="0" name=""/>
        <dsp:cNvSpPr/>
      </dsp:nvSpPr>
      <dsp:spPr>
        <a:xfrm>
          <a:off x="0" y="1581339"/>
          <a:ext cx="3937320" cy="829346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3</a:t>
          </a:r>
          <a:r>
            <a:rPr lang="en-US" sz="2700" kern="1200" dirty="0">
              <a:solidFill>
                <a:schemeClr val="tx1"/>
              </a:solidFill>
            </a:rPr>
            <a:t>. Creating Functions in R</a:t>
          </a:r>
        </a:p>
      </dsp:txBody>
      <dsp:txXfrm>
        <a:off x="40485" y="1621824"/>
        <a:ext cx="3856350" cy="748376"/>
      </dsp:txXfrm>
    </dsp:sp>
    <dsp:sp modelId="{455EE448-B977-44B0-BA61-27317400D1BC}">
      <dsp:nvSpPr>
        <dsp:cNvPr id="0" name=""/>
        <dsp:cNvSpPr/>
      </dsp:nvSpPr>
      <dsp:spPr>
        <a:xfrm rot="5400000">
          <a:off x="7105422" y="-633014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Process</a:t>
          </a:r>
        </a:p>
      </dsp:txBody>
      <dsp:txXfrm rot="-5400000">
        <a:off x="3937320" y="2567476"/>
        <a:ext cx="6967293" cy="598700"/>
      </dsp:txXfrm>
    </dsp:sp>
    <dsp:sp modelId="{978AE4DF-D94C-4EEF-A810-189CF671FA18}">
      <dsp:nvSpPr>
        <dsp:cNvPr id="0" name=""/>
        <dsp:cNvSpPr/>
      </dsp:nvSpPr>
      <dsp:spPr>
        <a:xfrm>
          <a:off x="0" y="2452153"/>
          <a:ext cx="3937320" cy="829346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4. </a:t>
          </a:r>
          <a:r>
            <a:rPr lang="en-US" sz="2700" kern="1200" dirty="0">
              <a:solidFill>
                <a:schemeClr val="tx1"/>
              </a:solidFill>
            </a:rPr>
            <a:t>Calling Functions in R</a:t>
          </a:r>
        </a:p>
      </dsp:txBody>
      <dsp:txXfrm>
        <a:off x="40485" y="2492638"/>
        <a:ext cx="3856350" cy="748376"/>
      </dsp:txXfrm>
    </dsp:sp>
    <dsp:sp modelId="{A27D7E37-D3F9-4AB4-9DCF-70D83504E885}">
      <dsp:nvSpPr>
        <dsp:cNvPr id="0" name=""/>
        <dsp:cNvSpPr/>
      </dsp:nvSpPr>
      <dsp:spPr>
        <a:xfrm rot="5400000">
          <a:off x="7105422" y="220383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Definition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Examples</a:t>
          </a:r>
        </a:p>
      </dsp:txBody>
      <dsp:txXfrm rot="-5400000">
        <a:off x="3937320" y="3420873"/>
        <a:ext cx="6967293" cy="598700"/>
      </dsp:txXfrm>
    </dsp:sp>
    <dsp:sp modelId="{EBFD6E46-CDC6-49A1-8276-088B1E12C86A}">
      <dsp:nvSpPr>
        <dsp:cNvPr id="0" name=""/>
        <dsp:cNvSpPr/>
      </dsp:nvSpPr>
      <dsp:spPr>
        <a:xfrm>
          <a:off x="0" y="3322967"/>
          <a:ext cx="3937320" cy="829346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5. </a:t>
          </a:r>
          <a:r>
            <a:rPr lang="en-US" sz="2700" kern="1200" dirty="0">
              <a:solidFill>
                <a:schemeClr val="tx1"/>
              </a:solidFill>
            </a:rPr>
            <a:t>Nested Functions</a:t>
          </a:r>
        </a:p>
      </dsp:txBody>
      <dsp:txXfrm>
        <a:off x="40485" y="3363452"/>
        <a:ext cx="3856350" cy="748376"/>
      </dsp:txXfrm>
    </dsp:sp>
    <dsp:sp modelId="{EAD19F82-22AA-4941-894C-7B60EF4FA263}">
      <dsp:nvSpPr>
        <dsp:cNvPr id="0" name=""/>
        <dsp:cNvSpPr/>
      </dsp:nvSpPr>
      <dsp:spPr>
        <a:xfrm rot="5400000">
          <a:off x="7105422" y="1108612"/>
          <a:ext cx="663476" cy="6999681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Demo of created functions</a:t>
          </a:r>
        </a:p>
      </dsp:txBody>
      <dsp:txXfrm rot="-5400000">
        <a:off x="3937320" y="4309102"/>
        <a:ext cx="6967293" cy="598700"/>
      </dsp:txXfrm>
    </dsp:sp>
    <dsp:sp modelId="{C517965A-596B-46DE-82B0-76032EE8F37B}">
      <dsp:nvSpPr>
        <dsp:cNvPr id="0" name=""/>
        <dsp:cNvSpPr/>
      </dsp:nvSpPr>
      <dsp:spPr>
        <a:xfrm>
          <a:off x="0" y="4193780"/>
          <a:ext cx="3937320" cy="829346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6. </a:t>
          </a:r>
          <a:r>
            <a:rPr lang="en-US" sz="2700" kern="1200" dirty="0" err="1">
              <a:solidFill>
                <a:schemeClr val="tx1"/>
              </a:solidFill>
            </a:rPr>
            <a:t>Practicals</a:t>
          </a:r>
          <a:endParaRPr lang="en-US" sz="2700" kern="1200" dirty="0">
            <a:solidFill>
              <a:schemeClr val="tx1"/>
            </a:solidFill>
          </a:endParaRPr>
        </a:p>
      </dsp:txBody>
      <dsp:txXfrm>
        <a:off x="40485" y="4234265"/>
        <a:ext cx="3856350" cy="7483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05E70-3E48-4A98-85C9-D090F814B138}">
      <dsp:nvSpPr>
        <dsp:cNvPr id="0" name=""/>
        <dsp:cNvSpPr/>
      </dsp:nvSpPr>
      <dsp:spPr>
        <a:xfrm>
          <a:off x="0" y="262649"/>
          <a:ext cx="3362716" cy="582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What is a function?</a:t>
          </a:r>
        </a:p>
      </dsp:txBody>
      <dsp:txXfrm>
        <a:off x="0" y="262649"/>
        <a:ext cx="3362716" cy="582675"/>
      </dsp:txXfrm>
    </dsp:sp>
    <dsp:sp modelId="{3583D865-971C-486A-91AD-BFCA87CEB818}">
      <dsp:nvSpPr>
        <dsp:cNvPr id="0" name=""/>
        <dsp:cNvSpPr/>
      </dsp:nvSpPr>
      <dsp:spPr>
        <a:xfrm>
          <a:off x="0" y="855391"/>
          <a:ext cx="3362716" cy="402551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An object containing multiple interrelated statements that are run together in a predefined order every time it is called.</a:t>
          </a:r>
          <a:endParaRPr lang="en-US" sz="2000" kern="1200" dirty="0"/>
        </a:p>
      </dsp:txBody>
      <dsp:txXfrm>
        <a:off x="0" y="855391"/>
        <a:ext cx="3362716" cy="4025515"/>
      </dsp:txXfrm>
    </dsp:sp>
    <dsp:sp modelId="{F86D321C-E956-4D97-BA52-B2185C388089}">
      <dsp:nvSpPr>
        <dsp:cNvPr id="0" name=""/>
        <dsp:cNvSpPr/>
      </dsp:nvSpPr>
      <dsp:spPr>
        <a:xfrm>
          <a:off x="3799720" y="234064"/>
          <a:ext cx="3362716" cy="570142"/>
        </a:xfrm>
        <a:prstGeom prst="rect">
          <a:avLst/>
        </a:prstGeom>
        <a:solidFill>
          <a:srgbClr val="FFC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Why create functions?</a:t>
          </a:r>
        </a:p>
      </dsp:txBody>
      <dsp:txXfrm>
        <a:off x="3799720" y="234064"/>
        <a:ext cx="3362716" cy="570142"/>
      </dsp:txXfrm>
    </dsp:sp>
    <dsp:sp modelId="{CF4201BD-96C2-4540-B502-FA1172BB1E60}">
      <dsp:nvSpPr>
        <dsp:cNvPr id="0" name=""/>
        <dsp:cNvSpPr/>
      </dsp:nvSpPr>
      <dsp:spPr>
        <a:xfrm>
          <a:off x="3799720" y="809462"/>
          <a:ext cx="3362716" cy="4095216"/>
        </a:xfrm>
        <a:prstGeom prst="rect">
          <a:avLst/>
        </a:prstGeom>
        <a:solidFill>
          <a:srgbClr val="F1EFD7">
            <a:alpha val="89804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Avoid the repetition of the same block of code frequently used.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To automate the performance of a particular task.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Make the code more readable and reproducible.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Prevent inevitable and hard-to-debug errors related to copy-paste operations.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Makes code modular.</a:t>
          </a:r>
        </a:p>
      </dsp:txBody>
      <dsp:txXfrm>
        <a:off x="3799720" y="809462"/>
        <a:ext cx="3362716" cy="4095216"/>
      </dsp:txXfrm>
    </dsp:sp>
    <dsp:sp modelId="{678F4DAD-3794-4428-9004-46898D8DE0CB}">
      <dsp:nvSpPr>
        <dsp:cNvPr id="0" name=""/>
        <dsp:cNvSpPr/>
      </dsp:nvSpPr>
      <dsp:spPr>
        <a:xfrm>
          <a:off x="7633250" y="232118"/>
          <a:ext cx="3362716" cy="576000"/>
        </a:xfrm>
        <a:prstGeom prst="rect">
          <a:avLst/>
        </a:prstGeom>
        <a:solidFill>
          <a:schemeClr val="accent3">
            <a:hueOff val="10800103"/>
            <a:satOff val="-48457"/>
            <a:lumOff val="-4118"/>
            <a:alphaOff val="0"/>
          </a:schemeClr>
        </a:solidFill>
        <a:ln w="12700" cap="flat" cmpd="sng" algn="ctr">
          <a:solidFill>
            <a:schemeClr val="accent3">
              <a:hueOff val="10800103"/>
              <a:satOff val="-48457"/>
              <a:lumOff val="-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Types of functions</a:t>
          </a:r>
        </a:p>
      </dsp:txBody>
      <dsp:txXfrm>
        <a:off x="7633250" y="232118"/>
        <a:ext cx="3362716" cy="576000"/>
      </dsp:txXfrm>
    </dsp:sp>
    <dsp:sp modelId="{B6EB9214-DBF3-4990-BDE2-97561DC65EB2}">
      <dsp:nvSpPr>
        <dsp:cNvPr id="0" name=""/>
        <dsp:cNvSpPr/>
      </dsp:nvSpPr>
      <dsp:spPr>
        <a:xfrm>
          <a:off x="7633250" y="813855"/>
          <a:ext cx="3362716" cy="4095216"/>
        </a:xfrm>
        <a:prstGeom prst="rect">
          <a:avLst/>
        </a:prstGeom>
        <a:solidFill>
          <a:schemeClr val="accent3">
            <a:tint val="40000"/>
            <a:alpha val="90000"/>
            <a:hueOff val="10591130"/>
            <a:satOff val="-42290"/>
            <a:lumOff val="-165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591130"/>
              <a:satOff val="-42290"/>
              <a:lumOff val="-1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Built-in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/>
            <a:t>Functions from external packages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Created by the user (user-defined).</a:t>
          </a:r>
          <a:endParaRPr lang="en-US" sz="2000" kern="1200" dirty="0"/>
        </a:p>
      </dsp:txBody>
      <dsp:txXfrm>
        <a:off x="7633250" y="813855"/>
        <a:ext cx="3362716" cy="40952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C8350-8A7A-4E1A-89E7-64BB761862D8}">
      <dsp:nvSpPr>
        <dsp:cNvPr id="0" name=""/>
        <dsp:cNvSpPr/>
      </dsp:nvSpPr>
      <dsp:spPr>
        <a:xfrm>
          <a:off x="10204250" y="265257"/>
          <a:ext cx="239225" cy="4427563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2AC97-BA98-4621-B900-C0E3901BF595}">
      <dsp:nvSpPr>
        <dsp:cNvPr id="0" name=""/>
        <dsp:cNvSpPr/>
      </dsp:nvSpPr>
      <dsp:spPr>
        <a:xfrm>
          <a:off x="631190" y="265257"/>
          <a:ext cx="6221885" cy="4427563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DBF98-5F06-4051-B44A-75CE3DE94927}">
      <dsp:nvSpPr>
        <dsp:cNvPr id="0" name=""/>
        <dsp:cNvSpPr/>
      </dsp:nvSpPr>
      <dsp:spPr>
        <a:xfrm>
          <a:off x="954424" y="586997"/>
          <a:ext cx="5580325" cy="29900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4000" b="-34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1D8D21-FE7D-4825-8BD7-73D0D5529379}">
      <dsp:nvSpPr>
        <dsp:cNvPr id="0" name=""/>
        <dsp:cNvSpPr/>
      </dsp:nvSpPr>
      <dsp:spPr>
        <a:xfrm>
          <a:off x="874896" y="3898193"/>
          <a:ext cx="5739413" cy="5255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20" tIns="64770" rIns="17272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Source: </a:t>
          </a:r>
          <a:r>
            <a:rPr lang="en-US" sz="1700" u="sng" kern="1200" dirty="0">
              <a:solidFill>
                <a:srgbClr val="00B0F0"/>
              </a:solidFill>
            </a:rPr>
            <a:t>https://www.dataquest.io/blog/write-funtions-in-r/</a:t>
          </a:r>
        </a:p>
      </dsp:txBody>
      <dsp:txXfrm>
        <a:off x="874896" y="3898193"/>
        <a:ext cx="5739413" cy="525556"/>
      </dsp:txXfrm>
    </dsp:sp>
    <dsp:sp modelId="{D8756627-AE48-4007-B0B9-C5E668E6D105}">
      <dsp:nvSpPr>
        <dsp:cNvPr id="0" name=""/>
        <dsp:cNvSpPr/>
      </dsp:nvSpPr>
      <dsp:spPr>
        <a:xfrm>
          <a:off x="7217569" y="376034"/>
          <a:ext cx="2844577" cy="4427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rgbClr val="FF0000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err="1"/>
            <a:t>i</a:t>
          </a:r>
          <a:r>
            <a:rPr lang="en-GB" sz="2400" kern="1200" dirty="0"/>
            <a:t>. To declare a user-defined function in R, we use the keyword </a:t>
          </a:r>
          <a:r>
            <a:rPr lang="en-GB" sz="2400" b="1" kern="1200" dirty="0">
              <a:solidFill>
                <a:srgbClr val="FF0000"/>
              </a:solidFill>
            </a:rPr>
            <a:t>function()</a:t>
          </a:r>
          <a:endParaRPr lang="en-US" sz="2400" b="1" kern="1200" dirty="0">
            <a:solidFill>
              <a:srgbClr val="FF0000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 dirty="0">
            <a:solidFill>
              <a:srgbClr val="FF0000"/>
            </a:solidFill>
          </a:endParaRP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ii. Main components of a function are: </a:t>
          </a:r>
          <a:r>
            <a:rPr lang="en-GB" sz="2400" b="1" kern="1200" dirty="0"/>
            <a:t>function name, parameters, and function body.</a:t>
          </a:r>
          <a:endParaRPr lang="en-US" sz="2400" b="1" kern="1200" dirty="0"/>
        </a:p>
      </dsp:txBody>
      <dsp:txXfrm>
        <a:off x="7217569" y="376034"/>
        <a:ext cx="2844577" cy="44275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017B8-3F7B-47A8-8420-FFD7F7DD0DD4}">
      <dsp:nvSpPr>
        <dsp:cNvPr id="0" name=""/>
        <dsp:cNvSpPr/>
      </dsp:nvSpPr>
      <dsp:spPr>
        <a:xfrm>
          <a:off x="4086059" y="3911"/>
          <a:ext cx="6943184" cy="1531410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Name of the function object stored in the R environment after the function definition and used for calling that function.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Should be concise but clear and meaningful so that the user who reads our code can easily understand what exactly this function does.</a:t>
          </a:r>
          <a:endParaRPr lang="en-US" sz="1700" kern="1200" dirty="0"/>
        </a:p>
      </dsp:txBody>
      <dsp:txXfrm>
        <a:off x="4086059" y="195337"/>
        <a:ext cx="6368905" cy="1148558"/>
      </dsp:txXfrm>
    </dsp:sp>
    <dsp:sp modelId="{9E47E2C9-ABE8-43A8-B231-8E935F5F8C0A}">
      <dsp:nvSpPr>
        <dsp:cNvPr id="0" name=""/>
        <dsp:cNvSpPr/>
      </dsp:nvSpPr>
      <dsp:spPr>
        <a:xfrm>
          <a:off x="0" y="191713"/>
          <a:ext cx="4078695" cy="115580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Function Name</a:t>
          </a:r>
        </a:p>
      </dsp:txBody>
      <dsp:txXfrm>
        <a:off x="56422" y="248135"/>
        <a:ext cx="3965851" cy="1042962"/>
      </dsp:txXfrm>
    </dsp:sp>
    <dsp:sp modelId="{83656DC8-D078-4BE4-A03D-0F44EC6F54A3}">
      <dsp:nvSpPr>
        <dsp:cNvPr id="0" name=""/>
        <dsp:cNvSpPr/>
      </dsp:nvSpPr>
      <dsp:spPr>
        <a:xfrm>
          <a:off x="4028035" y="1685090"/>
          <a:ext cx="7006530" cy="1728774"/>
        </a:xfrm>
        <a:prstGeom prst="rightArrow">
          <a:avLst>
            <a:gd name="adj1" fmla="val 75000"/>
            <a:gd name="adj2" fmla="val 50000"/>
          </a:avLst>
        </a:prstGeom>
        <a:solidFill>
          <a:srgbClr val="F1EFD7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5295565"/>
              <a:satOff val="-21145"/>
              <a:lumOff val="-8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Variables in the function definition placed inside the parentheses and separated with a comma.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Can be set to default values inside the function definition, then can be reset when calling the function.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A function can have no parameters/arguments.</a:t>
          </a:r>
          <a:endParaRPr lang="en-US" sz="1700" kern="1200" dirty="0"/>
        </a:p>
      </dsp:txBody>
      <dsp:txXfrm>
        <a:off x="4028035" y="1901187"/>
        <a:ext cx="6358240" cy="1296580"/>
      </dsp:txXfrm>
    </dsp:sp>
    <dsp:sp modelId="{977D1D98-551B-49BA-BD99-999ADDF5246A}">
      <dsp:nvSpPr>
        <dsp:cNvPr id="0" name=""/>
        <dsp:cNvSpPr/>
      </dsp:nvSpPr>
      <dsp:spPr>
        <a:xfrm>
          <a:off x="0" y="1926434"/>
          <a:ext cx="4025993" cy="1246086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Parameters/Arguments</a:t>
          </a:r>
        </a:p>
      </dsp:txBody>
      <dsp:txXfrm>
        <a:off x="60829" y="1987263"/>
        <a:ext cx="3904335" cy="1124428"/>
      </dsp:txXfrm>
    </dsp:sp>
    <dsp:sp modelId="{24A761AB-EC3F-492A-8A1B-C62C29330350}">
      <dsp:nvSpPr>
        <dsp:cNvPr id="0" name=""/>
        <dsp:cNvSpPr/>
      </dsp:nvSpPr>
      <dsp:spPr>
        <a:xfrm>
          <a:off x="4083863" y="3563632"/>
          <a:ext cx="6951563" cy="1502295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0591130"/>
            <a:satOff val="-42290"/>
            <a:lumOff val="-165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591130"/>
              <a:satOff val="-42290"/>
              <a:lumOff val="-1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Set of commands inside the curly braces that are run in a predefined order every time we call the function.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700" kern="1200" dirty="0"/>
            <a:t>We can drop the curly braces if the function body contains a single statement.</a:t>
          </a:r>
          <a:endParaRPr lang="en-US" sz="1700" kern="1200" dirty="0"/>
        </a:p>
      </dsp:txBody>
      <dsp:txXfrm>
        <a:off x="4083863" y="3751419"/>
        <a:ext cx="6388202" cy="1126721"/>
      </dsp:txXfrm>
    </dsp:sp>
    <dsp:sp modelId="{AF11B41B-D49A-4ADB-8FBA-0EB90033FA16}">
      <dsp:nvSpPr>
        <dsp:cNvPr id="0" name=""/>
        <dsp:cNvSpPr/>
      </dsp:nvSpPr>
      <dsp:spPr>
        <a:xfrm>
          <a:off x="1180" y="3691602"/>
          <a:ext cx="4082682" cy="1246356"/>
        </a:xfrm>
        <a:prstGeom prst="roundRect">
          <a:avLst/>
        </a:prstGeom>
        <a:solidFill>
          <a:schemeClr val="accent3">
            <a:hueOff val="10800103"/>
            <a:satOff val="-48457"/>
            <a:lumOff val="-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Function Body</a:t>
          </a:r>
        </a:p>
      </dsp:txBody>
      <dsp:txXfrm>
        <a:off x="62022" y="3752444"/>
        <a:ext cx="3960998" cy="1124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0622E-7E0D-426A-A9E2-0D8CB8817BBE}">
      <dsp:nvSpPr>
        <dsp:cNvPr id="0" name=""/>
        <dsp:cNvSpPr/>
      </dsp:nvSpPr>
      <dsp:spPr>
        <a:xfrm>
          <a:off x="0" y="0"/>
          <a:ext cx="11036608" cy="2267712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F375C-85E5-47AA-9B15-0D5FA8D6FBA6}">
      <dsp:nvSpPr>
        <dsp:cNvPr id="0" name=""/>
        <dsp:cNvSpPr/>
      </dsp:nvSpPr>
      <dsp:spPr>
        <a:xfrm>
          <a:off x="331098" y="144269"/>
          <a:ext cx="3242003" cy="197917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FC37A-4E45-4601-9EC3-1A49FEA8D09B}">
      <dsp:nvSpPr>
        <dsp:cNvPr id="0" name=""/>
        <dsp:cNvSpPr/>
      </dsp:nvSpPr>
      <dsp:spPr>
        <a:xfrm rot="10800000">
          <a:off x="331098" y="2267712"/>
          <a:ext cx="3242003" cy="2771648"/>
        </a:xfrm>
        <a:prstGeom prst="round2SameRect">
          <a:avLst>
            <a:gd name="adj1" fmla="val 10500"/>
            <a:gd name="adj2" fmla="val 0"/>
          </a:avLst>
        </a:prstGeom>
        <a:noFill/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>
              <a:solidFill>
                <a:schemeClr val="tx1"/>
              </a:solidFill>
            </a:rPr>
            <a:t>We can define a new function inside another function (Nested Functions)</a:t>
          </a:r>
          <a:endParaRPr lang="en-US" sz="2800" kern="1200" dirty="0">
            <a:solidFill>
              <a:schemeClr val="tx1"/>
            </a:solidFill>
          </a:endParaRPr>
        </a:p>
      </dsp:txBody>
      <dsp:txXfrm rot="10800000">
        <a:off x="416336" y="2267712"/>
        <a:ext cx="3071527" cy="2686410"/>
      </dsp:txXfrm>
    </dsp:sp>
    <dsp:sp modelId="{0CE7D160-ACAE-47EC-86F4-AA733715104D}">
      <dsp:nvSpPr>
        <dsp:cNvPr id="0" name=""/>
        <dsp:cNvSpPr/>
      </dsp:nvSpPr>
      <dsp:spPr>
        <a:xfrm>
          <a:off x="3897302" y="154430"/>
          <a:ext cx="3242003" cy="195885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E4449-64EA-4AFC-A16B-CB3A7E8E6170}">
      <dsp:nvSpPr>
        <dsp:cNvPr id="0" name=""/>
        <dsp:cNvSpPr/>
      </dsp:nvSpPr>
      <dsp:spPr>
        <a:xfrm rot="10800000">
          <a:off x="3897302" y="2267712"/>
          <a:ext cx="3242003" cy="2771648"/>
        </a:xfrm>
        <a:prstGeom prst="round2SameRect">
          <a:avLst>
            <a:gd name="adj1" fmla="val 10500"/>
            <a:gd name="adj2" fmla="val 0"/>
          </a:avLst>
        </a:prstGeom>
        <a:noFill/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>
              <a:solidFill>
                <a:schemeClr val="tx1"/>
              </a:solidFill>
            </a:rPr>
            <a:t>Inside the definition of an R function, we can use other functions.</a:t>
          </a:r>
          <a:endParaRPr lang="en-US" sz="2800" kern="1200" dirty="0">
            <a:solidFill>
              <a:schemeClr val="tx1"/>
            </a:solidFill>
          </a:endParaRPr>
        </a:p>
      </dsp:txBody>
      <dsp:txXfrm rot="10800000">
        <a:off x="3982540" y="2267712"/>
        <a:ext cx="3071527" cy="2686410"/>
      </dsp:txXfrm>
    </dsp:sp>
    <dsp:sp modelId="{96929FA4-1B25-46BB-AD2F-2257762EC230}">
      <dsp:nvSpPr>
        <dsp:cNvPr id="0" name=""/>
        <dsp:cNvSpPr/>
      </dsp:nvSpPr>
      <dsp:spPr>
        <a:xfrm>
          <a:off x="7463506" y="184913"/>
          <a:ext cx="3242003" cy="189788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2B703-31E3-47EF-BFDB-B740EE3EE9CA}">
      <dsp:nvSpPr>
        <dsp:cNvPr id="0" name=""/>
        <dsp:cNvSpPr/>
      </dsp:nvSpPr>
      <dsp:spPr>
        <a:xfrm rot="10800000">
          <a:off x="7463506" y="2267712"/>
          <a:ext cx="3242003" cy="2771648"/>
        </a:xfrm>
        <a:prstGeom prst="round2SameRect">
          <a:avLst>
            <a:gd name="adj1" fmla="val 10500"/>
            <a:gd name="adj2" fmla="val 0"/>
          </a:avLst>
        </a:prstGeom>
        <a:noFill/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>
              <a:solidFill>
                <a:schemeClr val="tx1"/>
              </a:solidFill>
            </a:rPr>
            <a:t>We can pass the output of a called function directly as an argument to another function</a:t>
          </a:r>
          <a:endParaRPr lang="en-US" sz="2800" kern="1200" dirty="0">
            <a:solidFill>
              <a:schemeClr val="tx1"/>
            </a:solidFill>
          </a:endParaRPr>
        </a:p>
      </dsp:txBody>
      <dsp:txXfrm rot="10800000">
        <a:off x="7548744" y="2267712"/>
        <a:ext cx="3071527" cy="2686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E2EA8-C54E-41DC-A17C-54C0FED6DACA}" type="datetimeFigureOut">
              <a:rPr lang="en-GB" smtClean="0"/>
              <a:t>20/11/2024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65999-21EC-4271-BB48-B24BE9D8EC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2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r-built-in-function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adv-r.had.co.nz/S3.html" TargetMode="External"/><Relationship Id="rId4" Type="http://schemas.openxmlformats.org/officeDocument/2006/relationships/hyperlink" Target="https://coolbutuseless.github.io/2019/03/13/anonymous-functions-in-r-part-1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Built-in functions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 come predefined and are readily available without requiring explicit definition.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Anonymous functions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lambdas, lack a formal name and are defined using the function() keyword without assignment to a variable. They are instrumental in scenarios where a function needs to be passed as an argument to another function, such as with apply() and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lapply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functions in R.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Object-oriented programming system,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S3 methods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S4 methods/S7 methods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enable the definition of functions tailored to handle specific classes of objects. These methods are identified by the class of their first argument, facilitating polymorphic behaviour within 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5999-21EC-4271-BB48-B24BE9D8EC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13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need a certain functionality that can be reused but is not readily available in R, then you can create it on your own.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5999-21EC-4271-BB48-B24BE9D8EC0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6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388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90F1F-1234-46C8-B122-D36D4EC72379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21;p17">
            <a:extLst>
              <a:ext uri="{FF2B5EF4-FFF2-40B4-BE49-F238E27FC236}">
                <a16:creationId xmlns:a16="http://schemas.microsoft.com/office/drawing/2014/main" id="{E6AEA378-5EEC-401D-8D4F-52E751C44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4125" y="2959769"/>
            <a:ext cx="11117401" cy="1190750"/>
          </a:xfrm>
          <a:prstGeom prst="rect">
            <a:avLst/>
          </a:prstGeom>
          <a:solidFill>
            <a:srgbClr val="EDECED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0"/>
              <a:buFont typeface="Calibri"/>
              <a:buNone/>
              <a:defRPr sz="7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26E70BD-9B60-45EA-9F23-0FF42FA3CF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25783" y="4259180"/>
            <a:ext cx="8334084" cy="613652"/>
          </a:xfrm>
        </p:spPr>
        <p:txBody>
          <a:bodyPr anchor="ctr">
            <a:noAutofit/>
          </a:bodyPr>
          <a:lstStyle>
            <a:lvl1pPr marL="0" indent="0" algn="ctr">
              <a:buNone/>
              <a:defRPr sz="3599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8BF657-5265-4FF2-96BC-9F7EEA6E9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443" y="4981493"/>
            <a:ext cx="5556321" cy="6136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Green Bottom Rectangle">
            <a:extLst>
              <a:ext uri="{FF2B5EF4-FFF2-40B4-BE49-F238E27FC236}">
                <a16:creationId xmlns:a16="http://schemas.microsoft.com/office/drawing/2014/main" id="{79B691DF-9881-4DD6-A3E8-9E9CB5925218}"/>
              </a:ext>
            </a:extLst>
          </p:cNvPr>
          <p:cNvSpPr/>
          <p:nvPr userDrawn="1"/>
        </p:nvSpPr>
        <p:spPr>
          <a:xfrm>
            <a:off x="2623796" y="6778625"/>
            <a:ext cx="9568204" cy="793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Gray Bottom Rectangle">
            <a:extLst>
              <a:ext uri="{FF2B5EF4-FFF2-40B4-BE49-F238E27FC236}">
                <a16:creationId xmlns:a16="http://schemas.microsoft.com/office/drawing/2014/main" id="{969F6DBB-82C5-457F-B083-50859A1987F9}"/>
              </a:ext>
            </a:extLst>
          </p:cNvPr>
          <p:cNvSpPr/>
          <p:nvPr userDrawn="1"/>
        </p:nvSpPr>
        <p:spPr>
          <a:xfrm>
            <a:off x="0" y="6778625"/>
            <a:ext cx="2623794" cy="7937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1826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C78C8-6C20-42FF-B6A7-8BF61F65D5BD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4" y="1421477"/>
            <a:ext cx="5417014" cy="56289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4513" y="1421476"/>
            <a:ext cx="5417014" cy="56289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985641-0343-4D8B-8665-7AA13A7E9F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125" y="1984375"/>
            <a:ext cx="5416638" cy="433308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C031CD3-2B8C-4F5D-9BC9-05A5A5A6D2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2759" y="1984375"/>
            <a:ext cx="5416638" cy="4333082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3F121E-34DD-4BA5-9D20-981C01823C36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055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F65C-A673-4703-979C-FB6116291FC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87EFAD-4B73-478A-A7A1-60C046DDA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918" y="539750"/>
            <a:ext cx="11036609" cy="72231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1ECDD0-5D27-43BE-9A2B-5FD1ED2115D7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EAC5FC-8284-415E-AC6E-758E52DED4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680" y="1984375"/>
            <a:ext cx="1388882" cy="14446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DD0BC25-3BB6-4BD4-BBE6-04F1CCC4C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09800" y="1983979"/>
            <a:ext cx="2496525" cy="7223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28916C2-E9A9-493A-9F3F-E2FC9D3D33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09800" y="2725937"/>
            <a:ext cx="2496525" cy="72231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77E6411-1CE3-4A95-A101-CD62CF645E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9680" y="4138070"/>
            <a:ext cx="1388882" cy="14446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E5415DB-C887-4907-AD97-9039B4212D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09800" y="4137673"/>
            <a:ext cx="2496525" cy="7223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0F338902-3AE8-4701-BE74-6891B45AE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09800" y="4879631"/>
            <a:ext cx="2496525" cy="72231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02A2682-A263-42CC-8AFE-794D7A7701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790441" y="1984375"/>
            <a:ext cx="1388882" cy="14446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C15D28E-5F81-4F39-904E-912992DB64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0561" y="1983979"/>
            <a:ext cx="2496525" cy="7223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02996FB3-A5D3-442F-A7F0-4BF94F10B7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60561" y="2725937"/>
            <a:ext cx="2496525" cy="72231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AAAF3A55-D2C8-4C5B-BF64-6C36668685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790441" y="4138070"/>
            <a:ext cx="1388882" cy="14446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34FE4B16-5943-4AAE-8369-A27DFCD6D8A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60561" y="4137673"/>
            <a:ext cx="2496525" cy="72231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3C7E132E-D0B1-4B38-9652-9F3DD541F4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54959" y="4879631"/>
            <a:ext cx="2496525" cy="722313"/>
          </a:xfrm>
        </p:spPr>
        <p:txBody>
          <a:bodyPr anchor="t">
            <a:norm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73350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F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83C7-1F77-4825-896B-34DABD052BB1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26286" y="1421476"/>
            <a:ext cx="5925241" cy="562899"/>
          </a:xfrm>
        </p:spPr>
        <p:txBody>
          <a:bodyPr anchor="ctr">
            <a:normAutofit/>
          </a:bodyPr>
          <a:lstStyle>
            <a:lvl1pPr marL="0" indent="0">
              <a:buNone/>
              <a:defRPr sz="3599" b="1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8E0D2-482B-41AF-84E1-107452672DF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EB403F-16E8-4D5B-907F-E874609722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680" y="1984375"/>
            <a:ext cx="4166645" cy="41671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GIF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F405283-F569-4AD2-B5B7-2662FDA33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6286" y="2004090"/>
            <a:ext cx="5925241" cy="3952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5149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es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83C7-1F77-4825-896B-34DABD052BB1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26286" y="1421476"/>
            <a:ext cx="5925241" cy="562899"/>
          </a:xfrm>
        </p:spPr>
        <p:txBody>
          <a:bodyPr anchor="ctr">
            <a:normAutofit/>
          </a:bodyPr>
          <a:lstStyle>
            <a:lvl1pPr marL="0" indent="0">
              <a:buNone/>
              <a:defRPr sz="3599" b="1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8E0D2-482B-41AF-84E1-107452672DF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EB403F-16E8-4D5B-907F-E874609722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9680" y="1984375"/>
            <a:ext cx="4166645" cy="416718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Meme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F405283-F569-4AD2-B5B7-2662FDA33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6286" y="2004090"/>
            <a:ext cx="5925241" cy="395221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36541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4DF1-6E2A-478E-99DF-686E735B077B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772B16-19BF-4451-AC3E-EC276363EA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4125" y="1552575"/>
            <a:ext cx="2632589" cy="332025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164C0E8B-39FD-496C-8AA4-79DE0D0F99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62396" y="1552575"/>
            <a:ext cx="2632589" cy="3320257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992CB83-5537-425D-87C5-E7669E3557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0667" y="1552575"/>
            <a:ext cx="2632589" cy="3320257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PICTURE</a:t>
            </a: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5EE674F4-A723-4803-A460-83FE2A7809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18938" y="1552575"/>
            <a:ext cx="2632589" cy="332025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marL="0" marR="0" lvl="0" indent="0" algn="ctr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0444D6-02BD-4DBA-8A3F-48D1F8C51A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4124" y="4980781"/>
            <a:ext cx="2783319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C617B49-09F4-4452-BD6D-32CF2F83AF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10565" y="4980781"/>
            <a:ext cx="2783319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F1B318F3-8ABE-4F54-A341-4E00C0D4B39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87006" y="4980781"/>
            <a:ext cx="2783319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C2E2EE0-A8AE-448D-AB3D-6B0FDAA6110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3447" y="4980781"/>
            <a:ext cx="2783319" cy="3651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58B9DC9-4AB2-4CAE-8684-BE6DF3D12C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4124" y="5453856"/>
            <a:ext cx="2783319" cy="86360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4CE8651-BBDD-4732-9823-45E97B2689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10565" y="5453856"/>
            <a:ext cx="2783319" cy="86360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8FC5B70D-A998-41EC-98DC-1614F2CBA8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7006" y="5453856"/>
            <a:ext cx="2783319" cy="86360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AD54AE10-A903-4A54-9FE6-6BAFC1A72E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63447" y="5453856"/>
            <a:ext cx="2783319" cy="86360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84EDBE-2F71-471C-BA9C-72BD7DD098D5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47717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7A4D8-4035-4EA3-94A4-4911FA7BAD64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155889-5756-48E0-9546-22882D4C0D1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17457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9DECA8-2475-47D1-8B48-9EFCE001DB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124" y="5595144"/>
            <a:ext cx="5561876" cy="722313"/>
          </a:xfrm>
          <a:effectLst>
            <a:outerShdw blurRad="508000" dist="381000" dir="5400000" algn="t" rotWithShape="0">
              <a:prstClr val="black">
                <a:alpha val="30000"/>
              </a:prstClr>
            </a:outerShdw>
          </a:effectLst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16068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E07A-6606-49CB-B495-3777C425D99B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633165E3-BCD6-4DEB-AF19-8A9DC279B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255713"/>
            <a:ext cx="12192000" cy="1443832"/>
          </a:xfrm>
          <a:noFill/>
          <a:ln>
            <a:noFill/>
          </a:ln>
        </p:spPr>
        <p:txBody>
          <a:bodyPr/>
          <a:lstStyle>
            <a:lvl1pPr algn="ctr">
              <a:defRPr sz="7199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YOUR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D0847DE4-231F-44DE-ADAA-8607C2DA2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00766" y="3598710"/>
            <a:ext cx="4861879" cy="365125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200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E0C7EF11-0E9C-4247-92FB-3CE4FB844C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00766" y="4182656"/>
            <a:ext cx="4861879" cy="365125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200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B9C024D-7D1F-471A-AFE0-7B6864BEC4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766" y="4766602"/>
            <a:ext cx="4861879" cy="365125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2000" spc="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3DB06A7-1ADF-4BF0-9272-DBDA46068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28562" y="2695952"/>
            <a:ext cx="8334084" cy="72590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599" spc="0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Green Bottom Rectangle">
            <a:extLst>
              <a:ext uri="{FF2B5EF4-FFF2-40B4-BE49-F238E27FC236}">
                <a16:creationId xmlns:a16="http://schemas.microsoft.com/office/drawing/2014/main" id="{FCAAA419-F049-4C2F-911F-14AC72835A8B}"/>
              </a:ext>
            </a:extLst>
          </p:cNvPr>
          <p:cNvSpPr/>
          <p:nvPr userDrawn="1"/>
        </p:nvSpPr>
        <p:spPr>
          <a:xfrm>
            <a:off x="2623796" y="6778625"/>
            <a:ext cx="9568204" cy="793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Gray Bottom Rectangle">
            <a:extLst>
              <a:ext uri="{FF2B5EF4-FFF2-40B4-BE49-F238E27FC236}">
                <a16:creationId xmlns:a16="http://schemas.microsoft.com/office/drawing/2014/main" id="{AFEF0EFD-69A0-4C08-A9AF-ED886D6FDF0C}"/>
              </a:ext>
            </a:extLst>
          </p:cNvPr>
          <p:cNvSpPr/>
          <p:nvPr userDrawn="1"/>
        </p:nvSpPr>
        <p:spPr>
          <a:xfrm>
            <a:off x="0" y="6778625"/>
            <a:ext cx="2623794" cy="79375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13916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7206-6B1B-4F91-9CFF-44EF268DD19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Green Subtitle Rectangle">
            <a:extLst>
              <a:ext uri="{FF2B5EF4-FFF2-40B4-BE49-F238E27FC236}">
                <a16:creationId xmlns:a16="http://schemas.microsoft.com/office/drawing/2014/main" id="{E7D2A227-C78F-438D-B1E5-2308E53F8745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633165E3-BCD6-4DEB-AF19-8A9DC279B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706688"/>
            <a:ext cx="12192000" cy="1443832"/>
          </a:xfrm>
          <a:noFill/>
          <a:ln>
            <a:noFill/>
          </a:ln>
        </p:spPr>
        <p:txBody>
          <a:bodyPr/>
          <a:lstStyle>
            <a:lvl1pPr algn="ctr">
              <a:defRPr sz="7199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15000"/>
                    </a:prstClr>
                  </a:outerShdw>
                </a:effectLst>
              </a:defRPr>
            </a:lvl1pPr>
          </a:lstStyle>
          <a:p>
            <a:r>
              <a:rPr lang="en-US" dirty="0"/>
              <a:t>YOUR TITLE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B9C024D-7D1F-471A-AFE0-7B6864BEC4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7443" y="5230019"/>
            <a:ext cx="5556321" cy="36512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 spc="0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0015EA-8F0C-4F1D-A54F-37E8C29B0929}"/>
              </a:ext>
            </a:extLst>
          </p:cNvPr>
          <p:cNvSpPr/>
          <p:nvPr userDrawn="1"/>
        </p:nvSpPr>
        <p:spPr>
          <a:xfrm>
            <a:off x="0" y="5943600"/>
            <a:ext cx="12192000" cy="914400"/>
          </a:xfrm>
          <a:prstGeom prst="rect">
            <a:avLst/>
          </a:prstGeom>
          <a:blipFill dpi="0" rotWithShape="1">
            <a:blip r:embed="rId2" cstate="print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2861" b="-123069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3739951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5F65C-A673-4703-979C-FB6116291FCC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52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1_Thank You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4"/>
          <p:cNvSpPr txBox="1">
            <a:spLocks noGrp="1"/>
          </p:cNvSpPr>
          <p:nvPr>
            <p:ph type="ftr" idx="11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sldNum" idx="12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0" dist="254000" dir="13500000" algn="r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0" name="Google Shape;150;p34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4"/>
          <p:cNvSpPr txBox="1">
            <a:spLocks noGrp="1"/>
          </p:cNvSpPr>
          <p:nvPr>
            <p:ph type="title"/>
          </p:nvPr>
        </p:nvSpPr>
        <p:spPr>
          <a:xfrm>
            <a:off x="0" y="2706688"/>
            <a:ext cx="12192000" cy="144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0"/>
              <a:buFont typeface="Calibri"/>
              <a:buNone/>
              <a:defRPr sz="7199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4"/>
          <p:cNvSpPr txBox="1">
            <a:spLocks noGrp="1"/>
          </p:cNvSpPr>
          <p:nvPr>
            <p:ph type="body" idx="1"/>
          </p:nvPr>
        </p:nvSpPr>
        <p:spPr>
          <a:xfrm>
            <a:off x="3317443" y="5230019"/>
            <a:ext cx="555632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228554" lvl="0" indent="-11427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alibri"/>
              <a:buNone/>
              <a:defRPr sz="2000">
                <a:solidFill>
                  <a:schemeClr val="accent1"/>
                </a:solidFill>
              </a:defRPr>
            </a:lvl1pPr>
            <a:lvl2pPr marL="457109" lvl="1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/>
            </a:lvl2pPr>
            <a:lvl3pPr marL="685663" lvl="2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/>
            </a:lvl3pPr>
            <a:lvl4pPr marL="914217" lvl="3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4pPr>
            <a:lvl5pPr marL="1142771" lvl="4" indent="-11427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5pPr>
            <a:lvl6pPr marL="1371326" lvl="5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1599880" lvl="6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1828434" lvl="7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2056989" lvl="8" indent="-17141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4"/>
          <p:cNvSpPr/>
          <p:nvPr/>
        </p:nvSpPr>
        <p:spPr>
          <a:xfrm>
            <a:off x="0" y="5943600"/>
            <a:ext cx="12192000" cy="914400"/>
          </a:xfrm>
          <a:prstGeom prst="rect">
            <a:avLst/>
          </a:prstGeom>
          <a:blipFill rotWithShape="1">
            <a:blip r:embed="rId2">
              <a:alphaModFix amt="5000"/>
            </a:blip>
            <a:stretch>
              <a:fillRect t="-92851" b="-123054"/>
            </a:stretch>
          </a:blipFill>
          <a:ln w="12700" cap="flat" cmpd="sng">
            <a:solidFill>
              <a:srgbClr val="598C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7" tIns="22847" rIns="45707" bIns="2284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419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001C-70B6-4D6B-92F5-3677B33CADE8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3930E11-87D1-4E98-B909-8CA6563B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283" y="2766219"/>
            <a:ext cx="11112244" cy="1325563"/>
          </a:xfrm>
          <a:noFill/>
        </p:spPr>
        <p:txBody>
          <a:bodyPr anchor="ctr"/>
          <a:lstStyle>
            <a:lvl1pPr algn="ctr">
              <a:defRPr sz="7199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YOUR TITLE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4F8AE923-61D8-4547-B04A-1D4BFA82F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378" y="4315634"/>
            <a:ext cx="11089149" cy="5571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 spc="3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YOUR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49B7951-F60E-4718-B623-172B41927F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23002" y="0"/>
            <a:ext cx="9568998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8B7BBFEC-4E95-497B-8E05-D7D4B74712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2378" y="5031692"/>
            <a:ext cx="11089149" cy="55719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 spc="3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  <a:lvl2pPr marL="457109" indent="0">
              <a:buFontTx/>
              <a:buNone/>
              <a:defRPr/>
            </a:lvl2pPr>
            <a:lvl3pPr marL="914217" indent="0">
              <a:buFontTx/>
              <a:buNone/>
              <a:defRPr/>
            </a:lvl3pPr>
            <a:lvl4pPr marL="1371326" indent="0">
              <a:buFontTx/>
              <a:buNone/>
              <a:defRPr/>
            </a:lvl4pPr>
            <a:lvl5pPr marL="1828434" indent="0">
              <a:buFontTx/>
              <a:buNone/>
              <a:defRPr/>
            </a:lvl5pPr>
          </a:lstStyle>
          <a:p>
            <a:pPr lvl="0"/>
            <a:r>
              <a:rPr lang="en-US" dirty="0"/>
              <a:t>YOUR SUBTITLE</a:t>
            </a:r>
          </a:p>
        </p:txBody>
      </p:sp>
    </p:spTree>
    <p:extLst>
      <p:ext uri="{BB962C8B-B14F-4D97-AF65-F5344CB8AC3E}">
        <p14:creationId xmlns:p14="http://schemas.microsoft.com/office/powerpoint/2010/main" val="196889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4854-A8EF-4D8A-996F-8CD20106E19E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9501" y="6317457"/>
            <a:ext cx="3472998" cy="540544"/>
          </a:xfrm>
        </p:spPr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1C719-CC7E-46FE-A157-07C8894AF1A0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Number">
            <a:extLst>
              <a:ext uri="{FF2B5EF4-FFF2-40B4-BE49-F238E27FC236}">
                <a16:creationId xmlns:a16="http://schemas.microsoft.com/office/drawing/2014/main" id="{2506BD72-5E00-4311-B400-809502602759}"/>
              </a:ext>
            </a:extLst>
          </p:cNvPr>
          <p:cNvSpPr txBox="1">
            <a:spLocks/>
          </p:cNvSpPr>
          <p:nvPr/>
        </p:nvSpPr>
        <p:spPr>
          <a:xfrm>
            <a:off x="788740" y="1802008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90D589F-7E42-4BB9-A969-E1F53DC083F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719719" y="1507322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90FF092-0015-4985-95A0-3F0287F912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9719" y="1991108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6AF892F-DB92-4666-9149-9556DE531F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680" y="1507323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Number">
            <a:extLst>
              <a:ext uri="{FF2B5EF4-FFF2-40B4-BE49-F238E27FC236}">
                <a16:creationId xmlns:a16="http://schemas.microsoft.com/office/drawing/2014/main" id="{815ACF04-550A-4369-AADA-B5D36F72222C}"/>
              </a:ext>
            </a:extLst>
          </p:cNvPr>
          <p:cNvSpPr txBox="1">
            <a:spLocks/>
          </p:cNvSpPr>
          <p:nvPr userDrawn="1"/>
        </p:nvSpPr>
        <p:spPr>
          <a:xfrm>
            <a:off x="788740" y="3826472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6AEBB80-C738-4FF6-BDEE-3DEF8D510B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9719" y="3312707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2D1E2BD-3AF1-49F9-9772-C129E5273B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9719" y="3796492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D677F7D-26EC-4225-A532-117173D7A3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680" y="3309737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Number">
            <a:extLst>
              <a:ext uri="{FF2B5EF4-FFF2-40B4-BE49-F238E27FC236}">
                <a16:creationId xmlns:a16="http://schemas.microsoft.com/office/drawing/2014/main" id="{3FDC4C86-092A-4899-9CDB-B8A2864F484E}"/>
              </a:ext>
            </a:extLst>
          </p:cNvPr>
          <p:cNvSpPr txBox="1">
            <a:spLocks/>
          </p:cNvSpPr>
          <p:nvPr userDrawn="1"/>
        </p:nvSpPr>
        <p:spPr>
          <a:xfrm>
            <a:off x="788740" y="5406837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21EB1D93-E447-42CC-8011-6C126EEA75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19719" y="5112151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DA3AB87-61CB-4A3E-9722-78BD1901E0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19719" y="5595937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1B466F79-E916-4D9B-89E1-785FF05EA6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9680" y="5112152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9" name="Number">
            <a:extLst>
              <a:ext uri="{FF2B5EF4-FFF2-40B4-BE49-F238E27FC236}">
                <a16:creationId xmlns:a16="http://schemas.microsoft.com/office/drawing/2014/main" id="{58D31643-D928-40CD-B560-2654F2E51AE0}"/>
              </a:ext>
            </a:extLst>
          </p:cNvPr>
          <p:cNvSpPr txBox="1">
            <a:spLocks/>
          </p:cNvSpPr>
          <p:nvPr userDrawn="1"/>
        </p:nvSpPr>
        <p:spPr>
          <a:xfrm>
            <a:off x="7039500" y="1802008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2519A806-3187-4A05-853F-D5682A611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70480" y="1507322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4776E37-FA43-45AE-8F80-4DE0D27B55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70480" y="1991108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32AB343A-E982-4074-851E-9B5C63DD1C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90440" y="1507323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Number">
            <a:extLst>
              <a:ext uri="{FF2B5EF4-FFF2-40B4-BE49-F238E27FC236}">
                <a16:creationId xmlns:a16="http://schemas.microsoft.com/office/drawing/2014/main" id="{11450400-1EBF-4E71-B352-A8E6D1B77469}"/>
              </a:ext>
            </a:extLst>
          </p:cNvPr>
          <p:cNvSpPr txBox="1">
            <a:spLocks/>
          </p:cNvSpPr>
          <p:nvPr userDrawn="1"/>
        </p:nvSpPr>
        <p:spPr>
          <a:xfrm>
            <a:off x="7039500" y="3826472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92359F43-FCE5-4220-9877-2A3709A843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70480" y="3312707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8FD9E9FA-18DC-476D-AC61-FF3758F3CA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70480" y="3796492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C340E70E-E768-4F57-A084-B1AE791920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90440" y="3309737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Number">
            <a:extLst>
              <a:ext uri="{FF2B5EF4-FFF2-40B4-BE49-F238E27FC236}">
                <a16:creationId xmlns:a16="http://schemas.microsoft.com/office/drawing/2014/main" id="{1D66897A-1CE0-460E-A158-35066FD6C641}"/>
              </a:ext>
            </a:extLst>
          </p:cNvPr>
          <p:cNvSpPr txBox="1">
            <a:spLocks/>
          </p:cNvSpPr>
          <p:nvPr userDrawn="1"/>
        </p:nvSpPr>
        <p:spPr>
          <a:xfrm>
            <a:off x="7039500" y="5406837"/>
            <a:ext cx="500645" cy="570280"/>
          </a:xfrm>
          <a:prstGeom prst="rect">
            <a:avLst/>
          </a:prstGeom>
          <a:ln>
            <a:noFill/>
          </a:ln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99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35B6FCE-ADB9-49FB-9F64-5CAC1C8AEDE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70480" y="5112151"/>
            <a:ext cx="3681047" cy="477053"/>
          </a:xfrm>
        </p:spPr>
        <p:txBody>
          <a:bodyPr anchor="ctr"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80F79466-B431-43D3-988B-0FD8200062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70480" y="5595937"/>
            <a:ext cx="3681047" cy="715580"/>
          </a:xfrm>
        </p:spPr>
        <p:txBody>
          <a:bodyPr anchor="t">
            <a:normAutofit/>
          </a:bodyPr>
          <a:lstStyle>
            <a:lvl1pPr marL="0" indent="0">
              <a:buNone/>
              <a:defRPr sz="1400" b="0"/>
            </a:lvl1pPr>
          </a:lstStyle>
          <a:p>
            <a:pPr lvl="0"/>
            <a:r>
              <a:rPr lang="en-US" dirty="0"/>
              <a:t>Click to edit add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92D59413-F2AD-46DF-8BA8-30C25872F55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90440" y="5112152"/>
            <a:ext cx="1008725" cy="1199365"/>
          </a:xfrm>
          <a:solidFill>
            <a:schemeClr val="accent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70363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4854-A8EF-4D8A-996F-8CD20106E19E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9501" y="6317457"/>
            <a:ext cx="3472998" cy="540544"/>
          </a:xfrm>
        </p:spPr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5" y="1642933"/>
            <a:ext cx="11117402" cy="467452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1C719-CC7E-46FE-A157-07C8894AF1A0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60281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B2E5-51F7-4E1F-8A0C-FFDF5760ADC1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4" y="1646067"/>
            <a:ext cx="5417014" cy="467139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4513" y="1646066"/>
            <a:ext cx="5417014" cy="467139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8E0D2-482B-41AF-84E1-107452672DF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593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7CF0-2227-4879-851C-D132CBBBDF4D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4" y="1652337"/>
            <a:ext cx="3561161" cy="46651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A8B32B3-FA1C-4D29-8EB4-456F522721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245" y="1652337"/>
            <a:ext cx="3561161" cy="46651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B47779-5A72-4446-A7A0-692F4E3976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0366" y="1652337"/>
            <a:ext cx="3561161" cy="466512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2FFF4-8C62-4F31-8792-1293E185262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6873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(5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B45A2-1E53-4B44-AD4C-08A6383DB98F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3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F8FC7C3-6AFD-4033-8CC3-4E94B86FC6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92644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9E5F9B0-F397-4B85-8BCD-CD983415F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51164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FB6F2A5-A5A7-4E1F-97C8-41DE1F30C85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09685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F819EE3-B964-4712-98BC-117D648CAA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68204" y="1628273"/>
            <a:ext cx="2082616" cy="4689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B9763C-AB73-4EFF-8041-A1FFAA40307B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1023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F83C7-1F77-4825-896B-34DABD052BB1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173F6E-D1FB-4117-9EEE-6CEFC7A0E8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26286" y="1421476"/>
            <a:ext cx="5925241" cy="48959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98E0D2-482B-41AF-84E1-107452672DFE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8EB403F-16E8-4D5B-907F-E874609722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680" y="1427957"/>
            <a:ext cx="4166645" cy="41671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1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25CB-FA8A-4293-8820-3A0BFA1372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2926C-2E84-4678-B21E-543EA347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7630E-FC11-4E09-8943-9B106AE64431}" type="datetime1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92C9-3130-4B47-A334-3FB6AB26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EE31B-AC47-4551-BF24-7052A94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B0835B-1F07-4E24-AFB7-5F7542EC9C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124" y="1421477"/>
            <a:ext cx="3707409" cy="48959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553FAEA-37C7-4EC3-9C36-96E460C790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0468" y="1421477"/>
            <a:ext cx="3707409" cy="48959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09" indent="0">
              <a:buNone/>
              <a:defRPr/>
            </a:lvl2pPr>
            <a:lvl3pPr marL="914217" indent="0">
              <a:buNone/>
              <a:defRPr/>
            </a:lvl3pPr>
            <a:lvl4pPr marL="1371326" indent="0">
              <a:buNone/>
              <a:defRPr/>
            </a:lvl4pPr>
            <a:lvl5pPr marL="1828434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800B982-1A22-421F-B918-80C91C00605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42296" y="1421476"/>
            <a:ext cx="3707409" cy="48959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577579-9CC1-4D22-B3B1-C666F746DE51}"/>
              </a:ext>
            </a:extLst>
          </p:cNvPr>
          <p:cNvSpPr/>
          <p:nvPr userDrawn="1"/>
        </p:nvSpPr>
        <p:spPr>
          <a:xfrm>
            <a:off x="539680" y="539750"/>
            <a:ext cx="75238" cy="7223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1596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4918" y="539750"/>
            <a:ext cx="11036609" cy="7223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680" y="1604357"/>
            <a:ext cx="11111847" cy="471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FDDD7-E173-4D2F-862B-A586E8FD82A5}" type="datetime1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9501" y="6317457"/>
            <a:ext cx="3472998" cy="5405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51527" y="6317457"/>
            <a:ext cx="465235" cy="540544"/>
          </a:xfrm>
          <a:prstGeom prst="rect">
            <a:avLst/>
          </a:prstGeom>
          <a:solidFill>
            <a:schemeClr val="bg1"/>
          </a:solidFill>
          <a:effectLst>
            <a:outerShdw blurRad="635000" dist="254000" dir="13500000" algn="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fld id="{71B044B6-EA54-4114-BA31-DFEA02AFA5A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178571-80AD-4A9F-8D81-A620631A1F12}"/>
              </a:ext>
            </a:extLst>
          </p:cNvPr>
          <p:cNvSpPr/>
          <p:nvPr userDrawn="1"/>
        </p:nvSpPr>
        <p:spPr>
          <a:xfrm>
            <a:off x="12116762" y="6317457"/>
            <a:ext cx="75238" cy="5405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1060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3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5362">
          <p15:clr>
            <a:srgbClr val="F26B43"/>
          </p15:clr>
        </p15:guide>
        <p15:guide id="3" pos="673">
          <p15:clr>
            <a:srgbClr val="F26B43"/>
          </p15:clr>
        </p15:guide>
        <p15:guide id="4" pos="1555">
          <p15:clr>
            <a:srgbClr val="F26B43"/>
          </p15:clr>
        </p15:guide>
        <p15:guide id="5" pos="2430">
          <p15:clr>
            <a:srgbClr val="F26B43"/>
          </p15:clr>
        </p15:guide>
        <p15:guide id="6" pos="3305">
          <p15:clr>
            <a:srgbClr val="F26B43"/>
          </p15:clr>
        </p15:guide>
        <p15:guide id="7" pos="4180">
          <p15:clr>
            <a:srgbClr val="F26B43"/>
          </p15:clr>
        </p15:guide>
        <p15:guide id="8" pos="5055">
          <p15:clr>
            <a:srgbClr val="F26B43"/>
          </p15:clr>
        </p15:guide>
        <p15:guide id="9" pos="5930">
          <p15:clr>
            <a:srgbClr val="F26B43"/>
          </p15:clr>
        </p15:guide>
        <p15:guide id="10" pos="6805">
          <p15:clr>
            <a:srgbClr val="F26B43"/>
          </p15:clr>
        </p15:guide>
        <p15:guide id="11" pos="7681">
          <p15:clr>
            <a:srgbClr val="F26B43"/>
          </p15:clr>
        </p15:guide>
        <p15:guide id="12" pos="8556">
          <p15:clr>
            <a:srgbClr val="F26B43"/>
          </p15:clr>
        </p15:guide>
        <p15:guide id="13" pos="9409">
          <p15:clr>
            <a:srgbClr val="F26B43"/>
          </p15:clr>
        </p15:guide>
        <p15:guide id="14" pos="10306">
          <p15:clr>
            <a:srgbClr val="F26B43"/>
          </p15:clr>
        </p15:guide>
        <p15:guide id="15" pos="11181">
          <p15:clr>
            <a:srgbClr val="F26B43"/>
          </p15:clr>
        </p15:guide>
        <p15:guide id="16" pos="12056">
          <p15:clr>
            <a:srgbClr val="F26B43"/>
          </p15:clr>
        </p15:guide>
        <p15:guide id="17" pos="12931">
          <p15:clr>
            <a:srgbClr val="F26B43"/>
          </p15:clr>
        </p15:guide>
        <p15:guide id="18" pos="13806">
          <p15:clr>
            <a:srgbClr val="F26B43"/>
          </p15:clr>
        </p15:guide>
        <p15:guide id="19" pos="14681">
          <p15:clr>
            <a:srgbClr val="F26B43"/>
          </p15:clr>
        </p15:guide>
        <p15:guide id="20" orient="horz">
          <p15:clr>
            <a:srgbClr val="F26B43"/>
          </p15:clr>
        </p15:guide>
        <p15:guide id="21" orient="horz" pos="8640">
          <p15:clr>
            <a:srgbClr val="F26B43"/>
          </p15:clr>
        </p15:guide>
        <p15:guide id="22" orient="horz" pos="680">
          <p15:clr>
            <a:srgbClr val="F26B43"/>
          </p15:clr>
        </p15:guide>
        <p15:guide id="23" orient="horz" pos="1590">
          <p15:clr>
            <a:srgbClr val="F26B43"/>
          </p15:clr>
        </p15:guide>
        <p15:guide id="24" orient="horz" pos="2500">
          <p15:clr>
            <a:srgbClr val="F26B43"/>
          </p15:clr>
        </p15:guide>
        <p15:guide id="25" orient="horz" pos="3410">
          <p15:clr>
            <a:srgbClr val="F26B43"/>
          </p15:clr>
        </p15:guide>
        <p15:guide id="26" orient="horz" pos="4320">
          <p15:clr>
            <a:srgbClr val="F26B43"/>
          </p15:clr>
        </p15:guide>
        <p15:guide id="27" orient="horz" pos="5229">
          <p15:clr>
            <a:srgbClr val="F26B43"/>
          </p15:clr>
        </p15:guide>
        <p15:guide id="28" orient="horz" pos="6139">
          <p15:clr>
            <a:srgbClr val="F26B43"/>
          </p15:clr>
        </p15:guide>
        <p15:guide id="29" orient="horz" pos="7049">
          <p15:clr>
            <a:srgbClr val="F26B43"/>
          </p15:clr>
        </p15:guide>
        <p15:guide id="30" orient="horz" pos="795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einpmomz/User_Defined_Functions_in_R_Training.git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B19F0279-AC3A-421D-B24E-2890D7DC460F}"/>
              </a:ext>
            </a:extLst>
          </p:cNvPr>
          <p:cNvSpPr/>
          <p:nvPr/>
        </p:nvSpPr>
        <p:spPr>
          <a:xfrm>
            <a:off x="0" y="2706782"/>
            <a:ext cx="12192000" cy="2888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Pattern">
            <a:extLst>
              <a:ext uri="{FF2B5EF4-FFF2-40B4-BE49-F238E27FC236}">
                <a16:creationId xmlns:a16="http://schemas.microsoft.com/office/drawing/2014/main" id="{09F9ECE8-E039-4F89-AE1F-D2089EE76657}"/>
              </a:ext>
            </a:extLst>
          </p:cNvPr>
          <p:cNvSpPr/>
          <p:nvPr/>
        </p:nvSpPr>
        <p:spPr>
          <a:xfrm>
            <a:off x="-3175" y="2705089"/>
            <a:ext cx="12192000" cy="2888080"/>
          </a:xfrm>
          <a:prstGeom prst="rect">
            <a:avLst/>
          </a:prstGeom>
          <a:blipFill dpi="0" rotWithShape="1">
            <a:blip r:embed="rId2" cstate="print">
              <a:alphaModFix amt="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554"/>
            <a:endParaRPr lang="en-US" sz="9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E99518D6-3D98-475A-B744-AAA69791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25" y="2804160"/>
            <a:ext cx="11117401" cy="1544320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USER DEFINED FUNCTIONS IN R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2138F98-EEB6-47AD-B84D-FD6306593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5783" y="4259071"/>
            <a:ext cx="8334084" cy="6135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Reinpeter Momanyi</a:t>
            </a:r>
          </a:p>
        </p:txBody>
      </p:sp>
      <p:sp>
        <p:nvSpPr>
          <p:cNvPr id="12" name="Name">
            <a:extLst>
              <a:ext uri="{FF2B5EF4-FFF2-40B4-BE49-F238E27FC236}">
                <a16:creationId xmlns:a16="http://schemas.microsoft.com/office/drawing/2014/main" id="{CB41C768-ECFD-4FB6-B05F-D146313A80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7443" y="4981290"/>
            <a:ext cx="5556321" cy="6135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November 2024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3979A0-A093-4695-8C4D-FFFC4DB84D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879" y="410981"/>
            <a:ext cx="1162880" cy="1308240"/>
          </a:xfrm>
          <a:prstGeom prst="rect">
            <a:avLst/>
          </a:prstGeom>
        </p:spPr>
      </p:pic>
      <p:pic>
        <p:nvPicPr>
          <p:cNvPr id="14" name="image2.png">
            <a:extLst>
              <a:ext uri="{FF2B5EF4-FFF2-40B4-BE49-F238E27FC236}">
                <a16:creationId xmlns:a16="http://schemas.microsoft.com/office/drawing/2014/main" id="{DB229011-52AF-456F-AD48-3F55A0941A1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69362" y="444124"/>
            <a:ext cx="2981010" cy="12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GB" sz="3600" b="1" dirty="0"/>
              <a:t>Nested Functions/Functions inside other Functions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96724" y="6425168"/>
            <a:ext cx="3472998" cy="325121"/>
          </a:xfrm>
        </p:spPr>
        <p:txBody>
          <a:bodyPr/>
          <a:lstStyle/>
          <a:p>
            <a:r>
              <a:rPr lang="en-US" dirty="0"/>
              <a:t>Transforming lives in Africa through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215925848"/>
              </p:ext>
            </p:extLst>
          </p:nvPr>
        </p:nvGraphicFramePr>
        <p:xfrm>
          <a:off x="614919" y="1371599"/>
          <a:ext cx="11036608" cy="5039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04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FB4E6-F826-491A-A033-B5DABD2A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GB" sz="3600" b="1" dirty="0" err="1"/>
              <a:t>Practicals</a:t>
            </a:r>
            <a:endParaRPr lang="en-GB" sz="36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CEB1B-7A97-44CA-98ED-CCEAEDB9B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4125" y="1351281"/>
            <a:ext cx="6140995" cy="496617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Demo of functions related to generating presentable descriptive/inferential tables and visualization plots (bar graphs, histograms, boxplots, stacked plots, line graphs)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dirty="0"/>
              <a:t>The development of these functions was motivated by supermarket data in which we were interested in exploring grocery purchase patterns across 5 counties.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400" b="1" dirty="0"/>
              <a:t>Demo </a:t>
            </a:r>
            <a:r>
              <a:rPr lang="en-GB" sz="2400" b="1" dirty="0" smtClean="0"/>
              <a:t>Resources: </a:t>
            </a:r>
            <a:r>
              <a:rPr lang="en-GB" sz="2400" u="sng" dirty="0">
                <a:solidFill>
                  <a:srgbClr val="00B0F0"/>
                </a:solidFill>
                <a:hlinkClick r:id="rId2"/>
              </a:rPr>
              <a:t>https://github.com/reinpmomz/User_Defined_Functions_in_R_Training.git</a:t>
            </a:r>
            <a:endParaRPr lang="en-GB" sz="2400" u="sng" dirty="0">
              <a:solidFill>
                <a:srgbClr val="00B0F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GB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F388-67AB-42E8-8089-356E080B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9501" y="6441439"/>
            <a:ext cx="3472998" cy="416561"/>
          </a:xfrm>
        </p:spPr>
        <p:txBody>
          <a:bodyPr/>
          <a:lstStyle/>
          <a:p>
            <a:r>
              <a:rPr lang="en-US" dirty="0"/>
              <a:t>Transforming lives in Africa through research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44C2-E67F-47E1-9B5C-2712D31E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121" y="1351281"/>
            <a:ext cx="4722406" cy="49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2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359501" y="6317456"/>
            <a:ext cx="3472998" cy="540544"/>
          </a:xfrm>
        </p:spPr>
        <p:txBody>
          <a:bodyPr/>
          <a:lstStyle/>
          <a:p>
            <a:r>
              <a:rPr lang="en-US" dirty="0"/>
              <a:t>Transforming lives in Africa through research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t>12</a:t>
            </a:fld>
            <a:endParaRPr lang="en-US"/>
          </a:p>
        </p:txBody>
      </p:sp>
      <p:pic>
        <p:nvPicPr>
          <p:cNvPr id="4" name="Google Shape;275;p18" descr="Any questions Royalty Free Vector Image - VectorStock"/>
          <p:cNvPicPr preferRelativeResize="0"/>
          <p:nvPr/>
        </p:nvPicPr>
        <p:blipFill rotWithShape="1">
          <a:blip r:embed="rId2">
            <a:alphaModFix/>
          </a:blip>
          <a:srcRect b="9348"/>
          <a:stretch/>
        </p:blipFill>
        <p:spPr>
          <a:xfrm>
            <a:off x="3629246" y="1369071"/>
            <a:ext cx="4933508" cy="4119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79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9"/>
          <p:cNvSpPr txBox="1">
            <a:spLocks noGrp="1"/>
          </p:cNvSpPr>
          <p:nvPr>
            <p:ph type="title"/>
          </p:nvPr>
        </p:nvSpPr>
        <p:spPr>
          <a:xfrm>
            <a:off x="0" y="2706782"/>
            <a:ext cx="12192000" cy="144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ctr" anchorCtr="0">
            <a:normAutofit/>
          </a:bodyPr>
          <a:lstStyle/>
          <a:p>
            <a:r>
              <a:rPr lang="en-US"/>
              <a:t>THANK YOU</a:t>
            </a:r>
            <a:endParaRPr/>
          </a:p>
        </p:txBody>
      </p:sp>
      <p:sp>
        <p:nvSpPr>
          <p:cNvPr id="593" name="Google Shape;593;p19"/>
          <p:cNvSpPr txBox="1">
            <a:spLocks noGrp="1"/>
          </p:cNvSpPr>
          <p:nvPr>
            <p:ph type="body" idx="1"/>
          </p:nvPr>
        </p:nvSpPr>
        <p:spPr>
          <a:xfrm>
            <a:off x="3317443" y="5229785"/>
            <a:ext cx="5556321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ctr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www.aphrc.org</a:t>
            </a:r>
            <a:endParaRPr/>
          </a:p>
        </p:txBody>
      </p:sp>
      <p:pic>
        <p:nvPicPr>
          <p:cNvPr id="595" name="Google Shape;59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0212" y="4066629"/>
            <a:ext cx="561108" cy="56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0757" y="4048051"/>
            <a:ext cx="579445" cy="58717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9"/>
          <p:cNvSpPr txBox="1"/>
          <p:nvPr/>
        </p:nvSpPr>
        <p:spPr>
          <a:xfrm>
            <a:off x="4692437" y="4719830"/>
            <a:ext cx="1389675" cy="3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ctr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7BC14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@APHRC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98" name="Google Shape;598;p19"/>
          <p:cNvSpPr txBox="1"/>
          <p:nvPr/>
        </p:nvSpPr>
        <p:spPr>
          <a:xfrm>
            <a:off x="6082112" y="4719830"/>
            <a:ext cx="1389675" cy="35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22847" rIns="45707" bIns="22847" anchor="ctr" anchorCtr="0">
            <a:spAutoFit/>
          </a:bodyPr>
          <a:lstStyle/>
          <a:p>
            <a:pPr marL="0" marR="0" lvl="0" indent="0" algn="ctr" defTabSz="4571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7BC14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@aphrc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55C86E1-880D-676E-C96B-DFA9149E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83" y="201010"/>
            <a:ext cx="2530366" cy="23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1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8573354"/>
              </p:ext>
            </p:extLst>
          </p:nvPr>
        </p:nvGraphicFramePr>
        <p:xfrm>
          <a:off x="614918" y="1406128"/>
          <a:ext cx="10937002" cy="5025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59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9501" y="6492239"/>
            <a:ext cx="3472998" cy="365761"/>
          </a:xfrm>
        </p:spPr>
        <p:txBody>
          <a:bodyPr/>
          <a:lstStyle/>
          <a:p>
            <a:r>
              <a:rPr lang="en-US" dirty="0"/>
              <a:t>Transforming lives in Africa through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68993675"/>
              </p:ext>
            </p:extLst>
          </p:nvPr>
        </p:nvGraphicFramePr>
        <p:xfrm>
          <a:off x="614919" y="1307782"/>
          <a:ext cx="11036608" cy="5138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82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FB4E6-F826-491A-A033-B5DABD2AA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GB" sz="3600" b="1" dirty="0"/>
              <a:t>Built-in Functions in 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CEB1B-7A97-44CA-98ED-CCEAEDB9BF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918" y="1600645"/>
            <a:ext cx="11117402" cy="722313"/>
          </a:xfrm>
        </p:spPr>
        <p:txBody>
          <a:bodyPr>
            <a:normAutofit/>
          </a:bodyPr>
          <a:lstStyle/>
          <a:p>
            <a:r>
              <a:rPr lang="en-GB" sz="2400" dirty="0"/>
              <a:t>Some of most popular helpful built-in functions in R used for various purposes are;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7F388-67AB-42E8-8089-356E080BA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44C2-E67F-47E1-9B5C-2712D31E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CE7866-4C45-4168-BF1A-42570D551958}"/>
              </a:ext>
            </a:extLst>
          </p:cNvPr>
          <p:cNvSpPr/>
          <p:nvPr/>
        </p:nvSpPr>
        <p:spPr>
          <a:xfrm>
            <a:off x="6745547" y="2552061"/>
            <a:ext cx="4740519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err="1"/>
              <a:t>ncol</a:t>
            </a:r>
            <a:r>
              <a:rPr lang="en-GB" b="1" dirty="0"/>
              <a:t>(), </a:t>
            </a:r>
            <a:r>
              <a:rPr lang="en-GB" b="1" dirty="0" err="1"/>
              <a:t>nrow</a:t>
            </a:r>
            <a:r>
              <a:rPr lang="en-GB" b="1" dirty="0"/>
              <a:t>() </a:t>
            </a:r>
            <a:r>
              <a:rPr lang="en-GB" dirty="0"/>
              <a:t>– returns the number of columns/rows of a matrix or a </a:t>
            </a:r>
            <a:r>
              <a:rPr lang="en-GB" dirty="0" err="1"/>
              <a:t>dataframe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length() </a:t>
            </a:r>
            <a:r>
              <a:rPr lang="en-GB" dirty="0"/>
              <a:t>– returns the number of items in an R object (a vector, a list,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sort() </a:t>
            </a:r>
            <a:r>
              <a:rPr lang="en-GB" dirty="0"/>
              <a:t>– sorts a vector in ascending or descending (decreasing=TRUE)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 err="1"/>
              <a:t>file.exists</a:t>
            </a:r>
            <a:r>
              <a:rPr lang="en-GB" b="1" dirty="0"/>
              <a:t>() </a:t>
            </a:r>
            <a:r>
              <a:rPr lang="en-GB" dirty="0"/>
              <a:t>– returns TRUE or FALSE depending on whether or not a file exists in the defined working directory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3A3488-F138-4384-AB60-68B636409C62}"/>
              </a:ext>
            </a:extLst>
          </p:cNvPr>
          <p:cNvSpPr/>
          <p:nvPr/>
        </p:nvSpPr>
        <p:spPr>
          <a:xfrm>
            <a:off x="705936" y="2573542"/>
            <a:ext cx="4740519" cy="254236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min(), max(), mean(), median() </a:t>
            </a:r>
            <a:r>
              <a:rPr lang="en-GB" dirty="0"/>
              <a:t>– return the minimum / maximum / mean / median value of a numeric vector, correspondingly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sum() </a:t>
            </a:r>
            <a:r>
              <a:rPr lang="en-GB" dirty="0"/>
              <a:t>– returns the sum of a numeric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str() </a:t>
            </a:r>
            <a:r>
              <a:rPr lang="en-GB" dirty="0"/>
              <a:t>– shows the structure of an R object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print() </a:t>
            </a:r>
            <a:r>
              <a:rPr lang="en-GB" dirty="0"/>
              <a:t>– displays an R object on the console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EA6BFC-7E46-494B-9F66-30351EA54D86}"/>
              </a:ext>
            </a:extLst>
          </p:cNvPr>
          <p:cNvCxnSpPr>
            <a:cxnSpLocks/>
          </p:cNvCxnSpPr>
          <p:nvPr/>
        </p:nvCxnSpPr>
        <p:spPr>
          <a:xfrm>
            <a:off x="6096000" y="2322958"/>
            <a:ext cx="0" cy="325923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0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chemeClr val="accent5"/>
                </a:solidFill>
              </a:rPr>
              <a:t>3. Creating Functions in R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9501" y="6317457"/>
            <a:ext cx="3472998" cy="386081"/>
          </a:xfrm>
        </p:spPr>
        <p:txBody>
          <a:bodyPr/>
          <a:lstStyle/>
          <a:p>
            <a:r>
              <a:rPr lang="en-US" dirty="0"/>
              <a:t>Transforming lives in Africa through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92317264"/>
              </p:ext>
            </p:extLst>
          </p:nvPr>
        </p:nvGraphicFramePr>
        <p:xfrm>
          <a:off x="614919" y="1359379"/>
          <a:ext cx="11036608" cy="4958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237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Contd</a:t>
            </a:r>
            <a:r>
              <a:rPr lang="en-US" dirty="0"/>
              <a:t>’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Transforming lives in Africa through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77481515"/>
              </p:ext>
            </p:extLst>
          </p:nvPr>
        </p:nvGraphicFramePr>
        <p:xfrm>
          <a:off x="614918" y="1403531"/>
          <a:ext cx="11036608" cy="506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688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Contd</a:t>
            </a:r>
            <a:r>
              <a:rPr lang="en-US" dirty="0"/>
              <a:t>’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96723" y="6317457"/>
            <a:ext cx="3472998" cy="386081"/>
          </a:xfrm>
        </p:spPr>
        <p:txBody>
          <a:bodyPr/>
          <a:lstStyle/>
          <a:p>
            <a:r>
              <a:rPr lang="en-US" dirty="0"/>
              <a:t>Transforming lives in Africa through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58CF76-C9E1-492F-881C-C2029264F5CB}"/>
              </a:ext>
            </a:extLst>
          </p:cNvPr>
          <p:cNvGrpSpPr/>
          <p:nvPr/>
        </p:nvGrpSpPr>
        <p:grpSpPr>
          <a:xfrm>
            <a:off x="656516" y="1836045"/>
            <a:ext cx="10995011" cy="4513880"/>
            <a:chOff x="656515" y="1836045"/>
            <a:chExt cx="11032938" cy="45138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51805B-5424-45BA-8993-80F873285D63}"/>
                </a:ext>
              </a:extLst>
            </p:cNvPr>
            <p:cNvSpPr/>
            <p:nvPr/>
          </p:nvSpPr>
          <p:spPr>
            <a:xfrm>
              <a:off x="10912546" y="1836045"/>
              <a:ext cx="243889" cy="4513880"/>
            </a:xfrm>
            <a:prstGeom prst="rect">
              <a:avLst/>
            </a:prstGeom>
          </p:spPr>
          <p:style>
            <a:lnRef idx="0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74C36742-32A0-4D03-A5B1-98F124810B02}"/>
                </a:ext>
              </a:extLst>
            </p:cNvPr>
            <p:cNvSpPr/>
            <p:nvPr/>
          </p:nvSpPr>
          <p:spPr>
            <a:xfrm>
              <a:off x="656515" y="1836045"/>
              <a:ext cx="6279371" cy="4513880"/>
            </a:xfrm>
            <a:prstGeom prst="frame">
              <a:avLst>
                <a:gd name="adj1" fmla="val 5450"/>
              </a:avLst>
            </a:prstGeom>
          </p:spPr>
          <p:style>
            <a:lnRef idx="0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73A1DD-41BC-4147-909C-1CBE43270DAB}"/>
                </a:ext>
              </a:extLst>
            </p:cNvPr>
            <p:cNvSpPr/>
            <p:nvPr/>
          </p:nvSpPr>
          <p:spPr>
            <a:xfrm>
              <a:off x="740785" y="1836045"/>
              <a:ext cx="5690336" cy="3791654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style>
            <a:lnRef idx="2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E2BCB02-D36F-49EE-8CA5-139AB6664E63}"/>
                </a:ext>
              </a:extLst>
            </p:cNvPr>
            <p:cNvSpPr/>
            <p:nvPr/>
          </p:nvSpPr>
          <p:spPr>
            <a:xfrm>
              <a:off x="1177325" y="5675778"/>
              <a:ext cx="5851305" cy="317130"/>
            </a:xfrm>
            <a:custGeom>
              <a:avLst/>
              <a:gdLst>
                <a:gd name="connsiteX0" fmla="*/ 0 w 5851305"/>
                <a:gd name="connsiteY0" fmla="*/ 0 h 317130"/>
                <a:gd name="connsiteX1" fmla="*/ 5851305 w 5851305"/>
                <a:gd name="connsiteY1" fmla="*/ 0 h 317130"/>
                <a:gd name="connsiteX2" fmla="*/ 5851305 w 5851305"/>
                <a:gd name="connsiteY2" fmla="*/ 317130 h 317130"/>
                <a:gd name="connsiteX3" fmla="*/ 0 w 5851305"/>
                <a:gd name="connsiteY3" fmla="*/ 317130 h 317130"/>
                <a:gd name="connsiteX4" fmla="*/ 0 w 5851305"/>
                <a:gd name="connsiteY4" fmla="*/ 0 h 31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51305" h="317130">
                  <a:moveTo>
                    <a:pt x="0" y="0"/>
                  </a:moveTo>
                  <a:lnTo>
                    <a:pt x="5851305" y="0"/>
                  </a:lnTo>
                  <a:lnTo>
                    <a:pt x="5851305" y="317130"/>
                  </a:lnTo>
                  <a:lnTo>
                    <a:pt x="0" y="31713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53340" rIns="142240" bIns="5334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u="sng" kern="1200" dirty="0">
                <a:solidFill>
                  <a:srgbClr val="00B0F0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C3DF69-B93C-46E0-A658-E8FE6E0AF747}"/>
                </a:ext>
              </a:extLst>
            </p:cNvPr>
            <p:cNvSpPr/>
            <p:nvPr/>
          </p:nvSpPr>
          <p:spPr>
            <a:xfrm>
              <a:off x="6897959" y="1836045"/>
              <a:ext cx="4791494" cy="3898425"/>
            </a:xfrm>
            <a:custGeom>
              <a:avLst/>
              <a:gdLst>
                <a:gd name="connsiteX0" fmla="*/ 0 w 4791494"/>
                <a:gd name="connsiteY0" fmla="*/ 0 h 4513880"/>
                <a:gd name="connsiteX1" fmla="*/ 4791494 w 4791494"/>
                <a:gd name="connsiteY1" fmla="*/ 0 h 4513880"/>
                <a:gd name="connsiteX2" fmla="*/ 4791494 w 4791494"/>
                <a:gd name="connsiteY2" fmla="*/ 4513880 h 4513880"/>
                <a:gd name="connsiteX3" fmla="*/ 0 w 4791494"/>
                <a:gd name="connsiteY3" fmla="*/ 4513880 h 4513880"/>
                <a:gd name="connsiteX4" fmla="*/ 0 w 4791494"/>
                <a:gd name="connsiteY4" fmla="*/ 0 h 4513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1494" h="4513880">
                  <a:moveTo>
                    <a:pt x="0" y="0"/>
                  </a:moveTo>
                  <a:lnTo>
                    <a:pt x="4791494" y="0"/>
                  </a:lnTo>
                  <a:lnTo>
                    <a:pt x="4791494" y="4513880"/>
                  </a:lnTo>
                  <a:lnTo>
                    <a:pt x="0" y="4513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 err="1"/>
                <a:t>i</a:t>
              </a:r>
              <a:r>
                <a:rPr lang="en-GB" sz="2400" kern="1200" dirty="0"/>
                <a:t>. R function automatically returns the last evaluated expression in the function body.</a:t>
              </a:r>
              <a:endParaRPr lang="en-US" sz="2400" b="1" kern="1200" dirty="0"/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ii. If we need to return more than one result from a function, we can explicitly include the </a:t>
              </a:r>
              <a:r>
                <a:rPr lang="en-GB" sz="2400" b="1" kern="1200" dirty="0"/>
                <a:t>return() </a:t>
              </a:r>
              <a:r>
                <a:rPr lang="en-GB" sz="2400" kern="1200" dirty="0"/>
                <a:t>function when defining a function. </a:t>
              </a:r>
              <a:endParaRPr lang="en-US" sz="2400" b="1" kern="1200" dirty="0"/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kern="1200" dirty="0"/>
                <a:t>iii. The return statement can return different datatypes </a:t>
              </a:r>
              <a:r>
                <a:rPr lang="en-GB" sz="2400" kern="1200" dirty="0" err="1"/>
                <a:t>i.e</a:t>
              </a:r>
              <a:r>
                <a:rPr lang="en-GB" sz="2400" kern="1200" dirty="0"/>
                <a:t> vectors, lists and data frames.</a:t>
              </a:r>
              <a:endParaRPr lang="en-US" sz="2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50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chemeClr val="accent5"/>
                </a:solidFill>
              </a:rPr>
              <a:t>4. Calling Functions in R</a:t>
            </a:r>
            <a:r>
              <a:rPr lang="en-US" dirty="0"/>
              <a:t>’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8980" y="6321200"/>
            <a:ext cx="3472998" cy="386081"/>
          </a:xfrm>
        </p:spPr>
        <p:txBody>
          <a:bodyPr/>
          <a:lstStyle/>
          <a:p>
            <a:r>
              <a:rPr lang="en-US" dirty="0"/>
              <a:t>Transforming lives in Africa through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F4077-D6B1-4B33-A865-3925A9942069}"/>
              </a:ext>
            </a:extLst>
          </p:cNvPr>
          <p:cNvSpPr/>
          <p:nvPr/>
        </p:nvSpPr>
        <p:spPr>
          <a:xfrm>
            <a:off x="10680551" y="1527580"/>
            <a:ext cx="243889" cy="4513880"/>
          </a:xfrm>
          <a:prstGeom prst="rect">
            <a:avLst/>
          </a:prstGeom>
        </p:spPr>
        <p:style>
          <a:lnRef idx="0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E7F05AD-2C47-4778-B086-25263B1DB773}"/>
              </a:ext>
            </a:extLst>
          </p:cNvPr>
          <p:cNvSpPr/>
          <p:nvPr/>
        </p:nvSpPr>
        <p:spPr>
          <a:xfrm>
            <a:off x="471711" y="1527580"/>
            <a:ext cx="6279371" cy="4513880"/>
          </a:xfrm>
          <a:prstGeom prst="frame">
            <a:avLst>
              <a:gd name="adj1" fmla="val 5450"/>
            </a:avLst>
          </a:prstGeom>
        </p:spPr>
        <p:style>
          <a:lnRef idx="0">
            <a:schemeClr val="accent6">
              <a:hueOff val="0"/>
              <a:satOff val="0"/>
              <a:lumOff val="0"/>
              <a:alphaOff val="0"/>
            </a:schemeClr>
          </a:lnRef>
          <a:fillRef idx="1">
            <a:schemeClr val="accent6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79F54E-C6C2-401B-B07E-7DA433A1CDEC}"/>
              </a:ext>
            </a:extLst>
          </p:cNvPr>
          <p:cNvSpPr/>
          <p:nvPr/>
        </p:nvSpPr>
        <p:spPr>
          <a:xfrm>
            <a:off x="6418577" y="1673264"/>
            <a:ext cx="5232950" cy="379165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6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17ECC-EF39-4A8E-B223-4918F6315C7A}"/>
              </a:ext>
            </a:extLst>
          </p:cNvPr>
          <p:cNvSpPr/>
          <p:nvPr/>
        </p:nvSpPr>
        <p:spPr>
          <a:xfrm>
            <a:off x="945329" y="5367313"/>
            <a:ext cx="5851305" cy="317130"/>
          </a:xfrm>
          <a:custGeom>
            <a:avLst/>
            <a:gdLst>
              <a:gd name="connsiteX0" fmla="*/ 0 w 5851305"/>
              <a:gd name="connsiteY0" fmla="*/ 0 h 317130"/>
              <a:gd name="connsiteX1" fmla="*/ 5851305 w 5851305"/>
              <a:gd name="connsiteY1" fmla="*/ 0 h 317130"/>
              <a:gd name="connsiteX2" fmla="*/ 5851305 w 5851305"/>
              <a:gd name="connsiteY2" fmla="*/ 317130 h 317130"/>
              <a:gd name="connsiteX3" fmla="*/ 0 w 5851305"/>
              <a:gd name="connsiteY3" fmla="*/ 317130 h 317130"/>
              <a:gd name="connsiteX4" fmla="*/ 0 w 5851305"/>
              <a:gd name="connsiteY4" fmla="*/ 0 h 317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51305" h="317130">
                <a:moveTo>
                  <a:pt x="0" y="0"/>
                </a:moveTo>
                <a:lnTo>
                  <a:pt x="5851305" y="0"/>
                </a:lnTo>
                <a:lnTo>
                  <a:pt x="5851305" y="317130"/>
                </a:lnTo>
                <a:lnTo>
                  <a:pt x="0" y="3171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240" tIns="53340" rIns="142240" bIns="53340" numCol="1" spcCol="1270" anchor="ctr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u="sng" kern="1200" dirty="0">
              <a:solidFill>
                <a:srgbClr val="00B0F0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5D1F59-242E-4F78-BBD7-5FE2B32EFA22}"/>
              </a:ext>
            </a:extLst>
          </p:cNvPr>
          <p:cNvSpPr/>
          <p:nvPr/>
        </p:nvSpPr>
        <p:spPr>
          <a:xfrm>
            <a:off x="592917" y="1824092"/>
            <a:ext cx="5381356" cy="4853505"/>
          </a:xfrm>
          <a:custGeom>
            <a:avLst/>
            <a:gdLst>
              <a:gd name="connsiteX0" fmla="*/ 0 w 5004008"/>
              <a:gd name="connsiteY0" fmla="*/ 0 h 4853505"/>
              <a:gd name="connsiteX1" fmla="*/ 5004008 w 5004008"/>
              <a:gd name="connsiteY1" fmla="*/ 0 h 4853505"/>
              <a:gd name="connsiteX2" fmla="*/ 5004008 w 5004008"/>
              <a:gd name="connsiteY2" fmla="*/ 4853505 h 4853505"/>
              <a:gd name="connsiteX3" fmla="*/ 0 w 5004008"/>
              <a:gd name="connsiteY3" fmla="*/ 4853505 h 4853505"/>
              <a:gd name="connsiteX4" fmla="*/ 0 w 5004008"/>
              <a:gd name="connsiteY4" fmla="*/ 0 h 485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4008" h="4853505">
                <a:moveTo>
                  <a:pt x="0" y="0"/>
                </a:moveTo>
                <a:lnTo>
                  <a:pt x="5004008" y="0"/>
                </a:lnTo>
                <a:lnTo>
                  <a:pt x="5004008" y="4853505"/>
                </a:lnTo>
                <a:lnTo>
                  <a:pt x="0" y="485350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kern="1200" dirty="0" err="1"/>
              <a:t>i</a:t>
            </a:r>
            <a:r>
              <a:rPr lang="en-GB" sz="2100" kern="1200" dirty="0"/>
              <a:t>. Use the function name followed by parenthesis, and add the necessary parameters inside the parenthesis </a:t>
            </a:r>
            <a:r>
              <a:rPr lang="en-GB" sz="2100" b="1" kern="1200" dirty="0" err="1">
                <a:solidFill>
                  <a:srgbClr val="FF0000"/>
                </a:solidFill>
              </a:rPr>
              <a:t>function_name</a:t>
            </a:r>
            <a:r>
              <a:rPr lang="en-GB" sz="2100" b="1" kern="1200" dirty="0">
                <a:solidFill>
                  <a:srgbClr val="FF0000"/>
                </a:solidFill>
              </a:rPr>
              <a:t>(parameters)</a:t>
            </a:r>
            <a:endParaRPr lang="en-US" sz="2100" b="1" kern="1200" dirty="0">
              <a:solidFill>
                <a:srgbClr val="FF0000"/>
              </a:solidFill>
            </a:endParaRPr>
          </a:p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kern="1200" dirty="0"/>
              <a:t>ii. A function must be called with the correct number of arguments.</a:t>
            </a:r>
            <a:endParaRPr lang="en-US" sz="2100" b="1" kern="1200" dirty="0"/>
          </a:p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kern="1200" dirty="0"/>
              <a:t>iii. We usually assign the result to a variable, to be able to use it later</a:t>
            </a:r>
            <a:endParaRPr lang="en-US" sz="2100" b="1" kern="1200" dirty="0"/>
          </a:p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b="0" kern="1200" dirty="0"/>
              <a:t>iv. </a:t>
            </a:r>
            <a:r>
              <a:rPr lang="en-GB" sz="2100" kern="1200" dirty="0"/>
              <a:t>When calling a function, parameters can be passed </a:t>
            </a:r>
            <a:r>
              <a:rPr lang="en-GB" sz="2100" b="1" kern="1200" dirty="0"/>
              <a:t>by position</a:t>
            </a:r>
            <a:r>
              <a:rPr lang="en-GB" sz="2100" kern="1200" dirty="0"/>
              <a:t>, </a:t>
            </a:r>
            <a:r>
              <a:rPr lang="en-GB" sz="2100" b="1" kern="1200" dirty="0"/>
              <a:t>by name</a:t>
            </a:r>
            <a:r>
              <a:rPr lang="en-GB" sz="2100" kern="1200" dirty="0"/>
              <a:t>, </a:t>
            </a:r>
            <a:r>
              <a:rPr lang="en-GB" sz="2100" b="1" kern="1200" dirty="0"/>
              <a:t>by mixing position-based and name-based matching </a:t>
            </a:r>
            <a:r>
              <a:rPr lang="en-GB" sz="2100" kern="1200" dirty="0"/>
              <a:t>and</a:t>
            </a:r>
            <a:r>
              <a:rPr lang="en-GB" sz="2100" b="1" kern="1200" dirty="0"/>
              <a:t> by omitting the arguments (uses set default values)</a:t>
            </a:r>
            <a:endParaRPr lang="en-US" sz="2100" b="1" kern="1200" dirty="0"/>
          </a:p>
        </p:txBody>
      </p:sp>
    </p:spTree>
    <p:extLst>
      <p:ext uri="{BB962C8B-B14F-4D97-AF65-F5344CB8AC3E}">
        <p14:creationId xmlns:p14="http://schemas.microsoft.com/office/powerpoint/2010/main" val="420346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chemeClr val="accent5"/>
                </a:solidFill>
              </a:rPr>
              <a:t>4. </a:t>
            </a:r>
            <a:r>
              <a:rPr lang="en-US" dirty="0" err="1"/>
              <a:t>Contd</a:t>
            </a:r>
            <a:r>
              <a:rPr lang="en-US" dirty="0"/>
              <a:t>’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59501" y="6410961"/>
            <a:ext cx="3472998" cy="335279"/>
          </a:xfrm>
        </p:spPr>
        <p:txBody>
          <a:bodyPr/>
          <a:lstStyle/>
          <a:p>
            <a:r>
              <a:rPr lang="en-US" dirty="0"/>
              <a:t>Transforming lives in Africa through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44B6-EA54-4114-BA31-DFEA02AFA5A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AFEAFD89-4A14-4D7E-8283-4D62C06DB8BF}"/>
              </a:ext>
            </a:extLst>
          </p:cNvPr>
          <p:cNvSpPr/>
          <p:nvPr/>
        </p:nvSpPr>
        <p:spPr>
          <a:xfrm>
            <a:off x="3508263" y="1969317"/>
            <a:ext cx="0" cy="426081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>
              <a:hueOff val="7200069"/>
              <a:satOff val="-32305"/>
              <a:lumOff val="-274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918036-D960-40A1-88A5-9FFC519DE291}"/>
              </a:ext>
            </a:extLst>
          </p:cNvPr>
          <p:cNvGrpSpPr/>
          <p:nvPr/>
        </p:nvGrpSpPr>
        <p:grpSpPr>
          <a:xfrm>
            <a:off x="614918" y="1432232"/>
            <a:ext cx="11059403" cy="4841356"/>
            <a:chOff x="620433" y="1470602"/>
            <a:chExt cx="11059403" cy="4841356"/>
          </a:xfrm>
        </p:grpSpPr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051D0DC9-E499-4C6E-ADA7-74D5476AB07C}"/>
                </a:ext>
              </a:extLst>
            </p:cNvPr>
            <p:cNvSpPr/>
            <p:nvPr/>
          </p:nvSpPr>
          <p:spPr>
            <a:xfrm>
              <a:off x="620433" y="2013774"/>
              <a:ext cx="0" cy="4260819"/>
            </a:xfrm>
            <a:prstGeom prst="lin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9BE5CB-0AE4-43D3-8142-9A88DDABFFE5}"/>
                </a:ext>
              </a:extLst>
            </p:cNvPr>
            <p:cNvSpPr/>
            <p:nvPr/>
          </p:nvSpPr>
          <p:spPr>
            <a:xfrm>
              <a:off x="620433" y="2158250"/>
              <a:ext cx="2367116" cy="1797912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50266E-A9F6-4BBF-887F-4372655EC16D}"/>
                </a:ext>
              </a:extLst>
            </p:cNvPr>
            <p:cNvSpPr/>
            <p:nvPr/>
          </p:nvSpPr>
          <p:spPr>
            <a:xfrm>
              <a:off x="626956" y="4086961"/>
              <a:ext cx="2240954" cy="2201423"/>
            </a:xfrm>
            <a:custGeom>
              <a:avLst/>
              <a:gdLst>
                <a:gd name="connsiteX0" fmla="*/ 0 w 2240954"/>
                <a:gd name="connsiteY0" fmla="*/ 0 h 2201423"/>
                <a:gd name="connsiteX1" fmla="*/ 2240954 w 2240954"/>
                <a:gd name="connsiteY1" fmla="*/ 0 h 2201423"/>
                <a:gd name="connsiteX2" fmla="*/ 2240954 w 2240954"/>
                <a:gd name="connsiteY2" fmla="*/ 2201423 h 2201423"/>
                <a:gd name="connsiteX3" fmla="*/ 0 w 2240954"/>
                <a:gd name="connsiteY3" fmla="*/ 2201423 h 2201423"/>
                <a:gd name="connsiteX4" fmla="*/ 0 w 2240954"/>
                <a:gd name="connsiteY4" fmla="*/ 0 h 220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954" h="2201423">
                  <a:moveTo>
                    <a:pt x="0" y="0"/>
                  </a:moveTo>
                  <a:lnTo>
                    <a:pt x="2240954" y="0"/>
                  </a:lnTo>
                  <a:lnTo>
                    <a:pt x="2240954" y="2201423"/>
                  </a:lnTo>
                  <a:lnTo>
                    <a:pt x="0" y="22014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We follow the same sequence of parameters as defined in the function.</a:t>
              </a:r>
              <a:endParaRPr lang="en-US" sz="1800" kern="1200" dirty="0"/>
            </a:p>
            <a:p>
              <a:pPr marL="228600" lvl="1" indent="-22860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2400" kern="120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693840D-8EAC-4C90-8CFE-8603BCCC5ACE}"/>
                </a:ext>
              </a:extLst>
            </p:cNvPr>
            <p:cNvSpPr/>
            <p:nvPr/>
          </p:nvSpPr>
          <p:spPr>
            <a:xfrm>
              <a:off x="620433" y="1470602"/>
              <a:ext cx="2367121" cy="612918"/>
            </a:xfrm>
            <a:custGeom>
              <a:avLst/>
              <a:gdLst>
                <a:gd name="connsiteX0" fmla="*/ 0 w 2367121"/>
                <a:gd name="connsiteY0" fmla="*/ 0 h 612918"/>
                <a:gd name="connsiteX1" fmla="*/ 2367121 w 2367121"/>
                <a:gd name="connsiteY1" fmla="*/ 0 h 612918"/>
                <a:gd name="connsiteX2" fmla="*/ 2367121 w 2367121"/>
                <a:gd name="connsiteY2" fmla="*/ 612918 h 612918"/>
                <a:gd name="connsiteX3" fmla="*/ 0 w 2367121"/>
                <a:gd name="connsiteY3" fmla="*/ 612918 h 612918"/>
                <a:gd name="connsiteX4" fmla="*/ 0 w 2367121"/>
                <a:gd name="connsiteY4" fmla="*/ 0 h 61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7121" h="612918">
                  <a:moveTo>
                    <a:pt x="0" y="0"/>
                  </a:moveTo>
                  <a:lnTo>
                    <a:pt x="2367121" y="0"/>
                  </a:lnTo>
                  <a:lnTo>
                    <a:pt x="2367121" y="612918"/>
                  </a:lnTo>
                  <a:lnTo>
                    <a:pt x="0" y="6129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b="1" kern="1200" dirty="0">
                  <a:solidFill>
                    <a:schemeClr val="bg1"/>
                  </a:solidFill>
                </a:rPr>
                <a:t>Passing parameters by position</a:t>
              </a:r>
              <a:endParaRPr lang="en-US" sz="16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3442AF-DA44-4273-8B59-6ECDCEEAA0F8}"/>
                </a:ext>
              </a:extLst>
            </p:cNvPr>
            <p:cNvSpPr/>
            <p:nvPr/>
          </p:nvSpPr>
          <p:spPr>
            <a:xfrm>
              <a:off x="3493900" y="2117127"/>
              <a:ext cx="2367113" cy="185108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3600034"/>
                <a:satOff val="-16152"/>
                <a:lumOff val="-137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0DCA89-7A98-40F7-A17F-B46FBF05976A}"/>
                </a:ext>
              </a:extLst>
            </p:cNvPr>
            <p:cNvSpPr/>
            <p:nvPr/>
          </p:nvSpPr>
          <p:spPr>
            <a:xfrm>
              <a:off x="3494970" y="4107800"/>
              <a:ext cx="2367112" cy="2201423"/>
            </a:xfrm>
            <a:custGeom>
              <a:avLst/>
              <a:gdLst>
                <a:gd name="connsiteX0" fmla="*/ 0 w 2240954"/>
                <a:gd name="connsiteY0" fmla="*/ 0 h 2201423"/>
                <a:gd name="connsiteX1" fmla="*/ 2240954 w 2240954"/>
                <a:gd name="connsiteY1" fmla="*/ 0 h 2201423"/>
                <a:gd name="connsiteX2" fmla="*/ 2240954 w 2240954"/>
                <a:gd name="connsiteY2" fmla="*/ 2201423 h 2201423"/>
                <a:gd name="connsiteX3" fmla="*/ 0 w 2240954"/>
                <a:gd name="connsiteY3" fmla="*/ 2201423 h 2201423"/>
                <a:gd name="connsiteX4" fmla="*/ 0 w 2240954"/>
                <a:gd name="connsiteY4" fmla="*/ 0 h 220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954" h="2201423">
                  <a:moveTo>
                    <a:pt x="0" y="0"/>
                  </a:moveTo>
                  <a:lnTo>
                    <a:pt x="2240954" y="0"/>
                  </a:lnTo>
                  <a:lnTo>
                    <a:pt x="2240954" y="2201423"/>
                  </a:lnTo>
                  <a:lnTo>
                    <a:pt x="0" y="22014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Explicitly specify what value each parameter defined in the function takes. </a:t>
              </a:r>
              <a:endParaRPr lang="en-US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The order of the parameters doesn't matter.</a:t>
              </a:r>
              <a:endParaRPr lang="en-US" sz="18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9D269B-432B-42C4-A0E1-E8BD8E3D5DEC}"/>
                </a:ext>
              </a:extLst>
            </p:cNvPr>
            <p:cNvSpPr/>
            <p:nvPr/>
          </p:nvSpPr>
          <p:spPr>
            <a:xfrm>
              <a:off x="3497870" y="1470602"/>
              <a:ext cx="2367121" cy="607015"/>
            </a:xfrm>
            <a:custGeom>
              <a:avLst/>
              <a:gdLst>
                <a:gd name="connsiteX0" fmla="*/ 0 w 2367121"/>
                <a:gd name="connsiteY0" fmla="*/ 0 h 607015"/>
                <a:gd name="connsiteX1" fmla="*/ 2367121 w 2367121"/>
                <a:gd name="connsiteY1" fmla="*/ 0 h 607015"/>
                <a:gd name="connsiteX2" fmla="*/ 2367121 w 2367121"/>
                <a:gd name="connsiteY2" fmla="*/ 607015 h 607015"/>
                <a:gd name="connsiteX3" fmla="*/ 0 w 2367121"/>
                <a:gd name="connsiteY3" fmla="*/ 607015 h 607015"/>
                <a:gd name="connsiteX4" fmla="*/ 0 w 2367121"/>
                <a:gd name="connsiteY4" fmla="*/ 0 h 60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7121" h="607015">
                  <a:moveTo>
                    <a:pt x="0" y="0"/>
                  </a:moveTo>
                  <a:lnTo>
                    <a:pt x="2367121" y="0"/>
                  </a:lnTo>
                  <a:lnTo>
                    <a:pt x="2367121" y="607015"/>
                  </a:lnTo>
                  <a:lnTo>
                    <a:pt x="0" y="607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3">
                <a:hueOff val="3600034"/>
                <a:satOff val="-16152"/>
                <a:lumOff val="-1373"/>
                <a:alphaOff val="0"/>
              </a:schemeClr>
            </a:lnRef>
            <a:fillRef idx="1">
              <a:schemeClr val="accent3">
                <a:hueOff val="3600034"/>
                <a:satOff val="-16152"/>
                <a:lumOff val="-1373"/>
                <a:alphaOff val="0"/>
              </a:schemeClr>
            </a:fillRef>
            <a:effectRef idx="0">
              <a:schemeClr val="accent3">
                <a:hueOff val="3600034"/>
                <a:satOff val="-16152"/>
                <a:lumOff val="-13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b="1" kern="1200" dirty="0">
                  <a:solidFill>
                    <a:schemeClr val="bg1"/>
                  </a:solidFill>
                </a:rPr>
                <a:t>Passing parameters by name </a:t>
              </a:r>
              <a:endParaRPr lang="en-US" sz="16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ECFCFCB9-2495-412D-972A-995E9F45AFFA}"/>
                </a:ext>
              </a:extLst>
            </p:cNvPr>
            <p:cNvSpPr/>
            <p:nvPr/>
          </p:nvSpPr>
          <p:spPr>
            <a:xfrm>
              <a:off x="6403289" y="2035547"/>
              <a:ext cx="0" cy="4260819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hueOff val="7200069"/>
                <a:satOff val="-32305"/>
                <a:lumOff val="-274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860FB4-FEB4-49E4-9EF5-CDE5A464871A}"/>
                </a:ext>
              </a:extLst>
            </p:cNvPr>
            <p:cNvSpPr/>
            <p:nvPr/>
          </p:nvSpPr>
          <p:spPr>
            <a:xfrm>
              <a:off x="6387241" y="2167634"/>
              <a:ext cx="2365409" cy="1800573"/>
            </a:xfrm>
            <a:prstGeom prst="rect">
              <a:avLst/>
            </a:prstGeom>
            <a:blipFill rotWithShape="1">
              <a:blip r:embed="rId4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7200069"/>
                <a:satOff val="-32305"/>
                <a:lumOff val="-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59D1AE-2728-4884-B0B4-D0735513F156}"/>
                </a:ext>
              </a:extLst>
            </p:cNvPr>
            <p:cNvSpPr/>
            <p:nvPr/>
          </p:nvSpPr>
          <p:spPr>
            <a:xfrm>
              <a:off x="6417804" y="4086961"/>
              <a:ext cx="2318814" cy="2201423"/>
            </a:xfrm>
            <a:custGeom>
              <a:avLst/>
              <a:gdLst>
                <a:gd name="connsiteX0" fmla="*/ 0 w 2240954"/>
                <a:gd name="connsiteY0" fmla="*/ 0 h 2201423"/>
                <a:gd name="connsiteX1" fmla="*/ 2240954 w 2240954"/>
                <a:gd name="connsiteY1" fmla="*/ 0 h 2201423"/>
                <a:gd name="connsiteX2" fmla="*/ 2240954 w 2240954"/>
                <a:gd name="connsiteY2" fmla="*/ 2201423 h 2201423"/>
                <a:gd name="connsiteX3" fmla="*/ 0 w 2240954"/>
                <a:gd name="connsiteY3" fmla="*/ 2201423 h 2201423"/>
                <a:gd name="connsiteX4" fmla="*/ 0 w 2240954"/>
                <a:gd name="connsiteY4" fmla="*/ 0 h 220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954" h="2201423">
                  <a:moveTo>
                    <a:pt x="0" y="0"/>
                  </a:moveTo>
                  <a:lnTo>
                    <a:pt x="2240954" y="0"/>
                  </a:lnTo>
                  <a:lnTo>
                    <a:pt x="2240954" y="2201423"/>
                  </a:lnTo>
                  <a:lnTo>
                    <a:pt x="0" y="22014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dirty="0"/>
                <a:t>N</a:t>
              </a:r>
              <a:r>
                <a:rPr lang="en-GB" sz="1800" kern="1200" dirty="0"/>
                <a:t>amed parameters are extracted and are matched first, while the remaining parameters are matched by position in the same order as they appear in the function definition</a:t>
              </a:r>
              <a:r>
                <a:rPr lang="en-GB" sz="1600" kern="1200" dirty="0"/>
                <a:t>. </a:t>
              </a:r>
              <a:endParaRPr lang="en-US" sz="1600" kern="1200" dirty="0"/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87EFD2-CD30-4F92-8FB6-C887A2333D53}"/>
                </a:ext>
              </a:extLst>
            </p:cNvPr>
            <p:cNvSpPr/>
            <p:nvPr/>
          </p:nvSpPr>
          <p:spPr>
            <a:xfrm>
              <a:off x="6393350" y="1470602"/>
              <a:ext cx="2367121" cy="656464"/>
            </a:xfrm>
            <a:custGeom>
              <a:avLst/>
              <a:gdLst>
                <a:gd name="connsiteX0" fmla="*/ 0 w 2367121"/>
                <a:gd name="connsiteY0" fmla="*/ 0 h 656464"/>
                <a:gd name="connsiteX1" fmla="*/ 2367121 w 2367121"/>
                <a:gd name="connsiteY1" fmla="*/ 0 h 656464"/>
                <a:gd name="connsiteX2" fmla="*/ 2367121 w 2367121"/>
                <a:gd name="connsiteY2" fmla="*/ 656464 h 656464"/>
                <a:gd name="connsiteX3" fmla="*/ 0 w 2367121"/>
                <a:gd name="connsiteY3" fmla="*/ 656464 h 656464"/>
                <a:gd name="connsiteX4" fmla="*/ 0 w 2367121"/>
                <a:gd name="connsiteY4" fmla="*/ 0 h 6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7121" h="656464">
                  <a:moveTo>
                    <a:pt x="0" y="0"/>
                  </a:moveTo>
                  <a:lnTo>
                    <a:pt x="2367121" y="0"/>
                  </a:lnTo>
                  <a:lnTo>
                    <a:pt x="2367121" y="656464"/>
                  </a:lnTo>
                  <a:lnTo>
                    <a:pt x="0" y="656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7200069"/>
                <a:satOff val="-32305"/>
                <a:lumOff val="-27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b="1" kern="1200" dirty="0">
                  <a:solidFill>
                    <a:schemeClr val="bg1"/>
                  </a:solidFill>
                </a:rPr>
                <a:t>Passing parameters by mixing position and name-based matching</a:t>
              </a:r>
              <a:endParaRPr lang="en-US" sz="16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A87720D9-CA4E-4101-B5A6-F730CE114CD5}"/>
                </a:ext>
              </a:extLst>
            </p:cNvPr>
            <p:cNvSpPr/>
            <p:nvPr/>
          </p:nvSpPr>
          <p:spPr>
            <a:xfrm>
              <a:off x="9278890" y="2051139"/>
              <a:ext cx="0" cy="4260819"/>
            </a:xfrm>
            <a:prstGeom prst="line">
              <a:avLst/>
            </a:prstGeom>
          </p:spPr>
          <p:style>
            <a:lnRef idx="2">
              <a:schemeClr val="accent3">
                <a:hueOff val="10800103"/>
                <a:satOff val="-48457"/>
                <a:lumOff val="-411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CEEE0F-DF66-4CC8-B95B-74FF2F78EC2B}"/>
                </a:ext>
              </a:extLst>
            </p:cNvPr>
            <p:cNvSpPr/>
            <p:nvPr/>
          </p:nvSpPr>
          <p:spPr>
            <a:xfrm>
              <a:off x="9276761" y="2162737"/>
              <a:ext cx="2365399" cy="1779738"/>
            </a:xfrm>
            <a:prstGeom prst="rect">
              <a:avLst/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10800103"/>
                <a:satOff val="-48457"/>
                <a:lumOff val="-411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7F8DB74-C257-47A8-885B-8A382AC1E582}"/>
                </a:ext>
              </a:extLst>
            </p:cNvPr>
            <p:cNvSpPr/>
            <p:nvPr/>
          </p:nvSpPr>
          <p:spPr>
            <a:xfrm>
              <a:off x="9286700" y="4101667"/>
              <a:ext cx="2393136" cy="2201423"/>
            </a:xfrm>
            <a:custGeom>
              <a:avLst/>
              <a:gdLst>
                <a:gd name="connsiteX0" fmla="*/ 0 w 2240954"/>
                <a:gd name="connsiteY0" fmla="*/ 0 h 2201423"/>
                <a:gd name="connsiteX1" fmla="*/ 2240954 w 2240954"/>
                <a:gd name="connsiteY1" fmla="*/ 0 h 2201423"/>
                <a:gd name="connsiteX2" fmla="*/ 2240954 w 2240954"/>
                <a:gd name="connsiteY2" fmla="*/ 2201423 h 2201423"/>
                <a:gd name="connsiteX3" fmla="*/ 0 w 2240954"/>
                <a:gd name="connsiteY3" fmla="*/ 2201423 h 2201423"/>
                <a:gd name="connsiteX4" fmla="*/ 0 w 2240954"/>
                <a:gd name="connsiteY4" fmla="*/ 0 h 220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0954" h="2201423">
                  <a:moveTo>
                    <a:pt x="0" y="0"/>
                  </a:moveTo>
                  <a:lnTo>
                    <a:pt x="2240954" y="0"/>
                  </a:lnTo>
                  <a:lnTo>
                    <a:pt x="2240954" y="2201423"/>
                  </a:lnTo>
                  <a:lnTo>
                    <a:pt x="0" y="22014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GB" sz="1800" kern="1200" dirty="0"/>
                <a:t>Happens when we set some (or all) of the parameters to default values inside the function definition.</a:t>
              </a:r>
              <a:endParaRPr lang="en-US" sz="1800" kern="1200" dirty="0"/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800" kern="120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ACC3AD-00F3-4139-8762-48FC4E4B8F58}"/>
                </a:ext>
              </a:extLst>
            </p:cNvPr>
            <p:cNvSpPr/>
            <p:nvPr/>
          </p:nvSpPr>
          <p:spPr>
            <a:xfrm>
              <a:off x="9278890" y="1470602"/>
              <a:ext cx="2367121" cy="656464"/>
            </a:xfrm>
            <a:custGeom>
              <a:avLst/>
              <a:gdLst>
                <a:gd name="connsiteX0" fmla="*/ 0 w 2367121"/>
                <a:gd name="connsiteY0" fmla="*/ 0 h 687648"/>
                <a:gd name="connsiteX1" fmla="*/ 2367121 w 2367121"/>
                <a:gd name="connsiteY1" fmla="*/ 0 h 687648"/>
                <a:gd name="connsiteX2" fmla="*/ 2367121 w 2367121"/>
                <a:gd name="connsiteY2" fmla="*/ 687648 h 687648"/>
                <a:gd name="connsiteX3" fmla="*/ 0 w 2367121"/>
                <a:gd name="connsiteY3" fmla="*/ 687648 h 687648"/>
                <a:gd name="connsiteX4" fmla="*/ 0 w 2367121"/>
                <a:gd name="connsiteY4" fmla="*/ 0 h 68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7121" h="687648">
                  <a:moveTo>
                    <a:pt x="0" y="0"/>
                  </a:moveTo>
                  <a:lnTo>
                    <a:pt x="2367121" y="0"/>
                  </a:lnTo>
                  <a:lnTo>
                    <a:pt x="2367121" y="687648"/>
                  </a:lnTo>
                  <a:lnTo>
                    <a:pt x="0" y="6876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10800103"/>
                <a:satOff val="-48457"/>
                <a:lumOff val="-4118"/>
                <a:alphaOff val="0"/>
              </a:schemeClr>
            </a:lnRef>
            <a:fillRef idx="1">
              <a:schemeClr val="accent3">
                <a:hueOff val="10800103"/>
                <a:satOff val="-48457"/>
                <a:lumOff val="-4118"/>
                <a:alphaOff val="0"/>
              </a:schemeClr>
            </a:fillRef>
            <a:effectRef idx="0">
              <a:schemeClr val="accent3">
                <a:hueOff val="10800103"/>
                <a:satOff val="-48457"/>
                <a:lumOff val="-411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b="1" kern="1200" dirty="0">
                  <a:solidFill>
                    <a:schemeClr val="bg1"/>
                  </a:solidFill>
                </a:rPr>
                <a:t>Passing parameters by omitting some (or all) </a:t>
              </a:r>
              <a:endParaRPr lang="en-US" sz="16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28481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ain Palle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BC148"/>
      </a:accent1>
      <a:accent2>
        <a:srgbClr val="9ACD69"/>
      </a:accent2>
      <a:accent3>
        <a:srgbClr val="B9D989"/>
      </a:accent3>
      <a:accent4>
        <a:srgbClr val="A6A4A9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Calibri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1072</Words>
  <Application>Microsoft Office PowerPoint</Application>
  <PresentationFormat>Widescreen</PresentationFormat>
  <Paragraphs>120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Bold</vt:lpstr>
      <vt:lpstr>Wingdings</vt:lpstr>
      <vt:lpstr>1_Office Theme</vt:lpstr>
      <vt:lpstr>USER DEFINED FUNCTIONS IN R</vt:lpstr>
      <vt:lpstr>Contents</vt:lpstr>
      <vt:lpstr>1. Introduction</vt:lpstr>
      <vt:lpstr>2. Built-in Functions in R</vt:lpstr>
      <vt:lpstr>3. Creating Functions in R</vt:lpstr>
      <vt:lpstr>3. Contd’</vt:lpstr>
      <vt:lpstr>3. Contd’</vt:lpstr>
      <vt:lpstr>4. Calling Functions in R’</vt:lpstr>
      <vt:lpstr>4. Contd’</vt:lpstr>
      <vt:lpstr>5. Nested Functions/Functions inside other Functions</vt:lpstr>
      <vt:lpstr>6. Practicals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IN R</dc:title>
  <dc:creator>Reinpeter Momanyi</dc:creator>
  <cp:lastModifiedBy>Reinpeter Momanyi</cp:lastModifiedBy>
  <cp:revision>132</cp:revision>
  <dcterms:created xsi:type="dcterms:W3CDTF">2024-02-01T19:40:47Z</dcterms:created>
  <dcterms:modified xsi:type="dcterms:W3CDTF">2024-11-20T05:26:01Z</dcterms:modified>
</cp:coreProperties>
</file>